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73" r:id="rId2"/>
    <p:sldId id="357" r:id="rId3"/>
    <p:sldId id="355" r:id="rId4"/>
    <p:sldId id="356" r:id="rId5"/>
    <p:sldId id="358" r:id="rId6"/>
    <p:sldId id="376" r:id="rId7"/>
    <p:sldId id="364" r:id="rId8"/>
    <p:sldId id="360" r:id="rId9"/>
    <p:sldId id="359" r:id="rId10"/>
    <p:sldId id="361" r:id="rId11"/>
    <p:sldId id="362" r:id="rId12"/>
    <p:sldId id="363" r:id="rId13"/>
    <p:sldId id="371" r:id="rId14"/>
    <p:sldId id="365" r:id="rId15"/>
    <p:sldId id="366" r:id="rId16"/>
    <p:sldId id="367" r:id="rId17"/>
    <p:sldId id="368" r:id="rId18"/>
    <p:sldId id="369" r:id="rId19"/>
    <p:sldId id="341" r:id="rId20"/>
    <p:sldId id="370"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E75"/>
    <a:srgbClr val="4A7862"/>
    <a:srgbClr val="82A633"/>
    <a:srgbClr val="F2F2F2"/>
    <a:srgbClr val="1D1A73"/>
    <a:srgbClr val="448FF2"/>
    <a:srgbClr val="EFF0F3"/>
    <a:srgbClr val="091731"/>
    <a:srgbClr val="808080"/>
    <a:srgbClr val="7D1F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ヒラギノ角ゴ ProN W3"/>
          <a:ea typeface="ヒラギノ角ゴ ProN W3"/>
          <a:cs typeface="ヒラギノ角ゴ ProN W3"/>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
          <a:latin typeface="ヒラギノ角ゴ ProN W3"/>
          <a:ea typeface="ヒラギノ角ゴ ProN W3"/>
          <a:cs typeface="ヒラギノ角ゴ ProN W3"/>
        </a:font>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
          <a:latin typeface="ヒラギノ角ゴ ProN W3"/>
          <a:ea typeface="ヒラギノ角ゴ ProN W3"/>
          <a:cs typeface="ヒラギノ角ゴ ProN W3"/>
        </a:font>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hueOff val="12210028"/>
              <a:satOff val="55577"/>
              <a:lumOff val="16825"/>
            </a:schemeClr>
          </a:solidFill>
        </a:fill>
      </a:tcStyle>
    </a:firstRow>
  </a:tblStyle>
  <a:tblStyle styleId="{EEE7283C-3CF3-47DC-8721-378D4A62B228}" styleName="">
    <a:tblBg/>
    <a:wholeTbl>
      <a:tcTxStyle b="off" i="off">
        <a:font>
          <a:latin typeface="ヒラギノ角ゴ ProN W3"/>
          <a:ea typeface="ヒラギノ角ゴ ProN W3"/>
          <a:cs typeface="ヒラギノ角ゴ ProN W3"/>
        </a:font>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ヒラギノ角ゴ ProN W4"/>
          <a:ea typeface="ヒラギノ角ゴ ProN W4"/>
          <a:cs typeface="ヒラギノ角ゴ ProN W4"/>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
          <a:latin typeface="ヒラギノ角ゴ ProN W3"/>
          <a:ea typeface="ヒラギノ角ゴ ProN W3"/>
          <a:cs typeface="ヒラギノ角ゴ ProN W3"/>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chemeClr val="accent3">
                  <a:hueOff val="5959848"/>
                  <a:satOff val="34338"/>
                  <a:lumOff val="-17872"/>
                </a:schemeClr>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ヒラギノ角ゴ ProN W4"/>
          <a:ea typeface="ヒラギノ角ゴ ProN W4"/>
          <a:cs typeface="ヒラギノ角ゴ ProN W4"/>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ヒラギノ角ゴ ProN W3"/>
          <a:ea typeface="ヒラギノ角ゴ ProN W3"/>
          <a:cs typeface="ヒラギノ角ゴ ProN W3"/>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a:tcStyle>
        <a:tcBdr/>
        <a:fill>
          <a:solidFill>
            <a:srgbClr val="FFF056"/>
          </a:solidFill>
        </a:fill>
      </a:tcStyle>
    </a:band2H>
    <a:firstCol>
      <a:tcTxStyle b="off" i="off">
        <a:font>
          <a:latin typeface="ヒラギノ角ゴ ProN W4"/>
          <a:ea typeface="ヒラギノ角ゴ ProN W4"/>
          <a:cs typeface="ヒラギノ角ゴ ProN W4"/>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ヒラギノ角ゴ ProN W4"/>
          <a:ea typeface="ヒラギノ角ゴ ProN W4"/>
          <a:cs typeface="ヒラギノ角ゴ ProN W4"/>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127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ヒラギノ角ゴ ProN W4"/>
          <a:ea typeface="ヒラギノ角ゴ ProN W4"/>
          <a:cs typeface="ヒラギノ角ゴ ProN W4"/>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ヒラギノ角ゴ ProN W3"/>
          <a:ea typeface="ヒラギノ角ゴ ProN W3"/>
          <a:cs typeface="ヒラギノ角ゴ ProN W3"/>
        </a:font>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3175" cap="flat">
              <a:solidFill>
                <a:srgbClr val="5E5E5E"/>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12700" cap="flat">
              <a:solidFill>
                <a:srgbClr val="CB297B"/>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5E5E5E"/>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ヒラギノ角ゴ ProN W3"/>
          <a:ea typeface="ヒラギノ角ゴ ProN W3"/>
          <a:cs typeface="ヒラギノ角ゴ ProN W3"/>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3175" cap="flat">
              <a:solidFill>
                <a:srgbClr val="6C6C6C"/>
              </a:solidFill>
              <a:prstDash val="solid"/>
              <a:miter lim="400000"/>
            </a:ln>
          </a:left>
          <a:right>
            <a:ln w="12700"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67"/>
    <p:restoredTop sz="94617"/>
  </p:normalViewPr>
  <p:slideViewPr>
    <p:cSldViewPr snapToGrid="0" snapToObjects="1">
      <p:cViewPr varScale="1">
        <p:scale>
          <a:sx n="76" d="100"/>
          <a:sy n="76" d="100"/>
        </p:scale>
        <p:origin x="1386" y="126"/>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ヒラギノ角ゴ ProN W3"/>
        <a:ea typeface="ヒラギノ角ゴ ProN W3"/>
        <a:cs typeface="ヒラギノ角ゴ ProN W3"/>
        <a:sym typeface="ヒラギノ角ゴ ProN W3"/>
      </a:defRPr>
    </a:lvl1pPr>
    <a:lvl2pPr indent="228600" defTabSz="457200" latinLnBrk="0">
      <a:lnSpc>
        <a:spcPct val="117999"/>
      </a:lnSpc>
      <a:defRPr sz="2200">
        <a:latin typeface="ヒラギノ角ゴ ProN W3"/>
        <a:ea typeface="ヒラギノ角ゴ ProN W3"/>
        <a:cs typeface="ヒラギノ角ゴ ProN W3"/>
        <a:sym typeface="ヒラギノ角ゴ ProN W3"/>
      </a:defRPr>
    </a:lvl2pPr>
    <a:lvl3pPr indent="457200" defTabSz="457200" latinLnBrk="0">
      <a:lnSpc>
        <a:spcPct val="117999"/>
      </a:lnSpc>
      <a:defRPr sz="2200">
        <a:latin typeface="ヒラギノ角ゴ ProN W3"/>
        <a:ea typeface="ヒラギノ角ゴ ProN W3"/>
        <a:cs typeface="ヒラギノ角ゴ ProN W3"/>
        <a:sym typeface="ヒラギノ角ゴ ProN W3"/>
      </a:defRPr>
    </a:lvl3pPr>
    <a:lvl4pPr indent="685800" defTabSz="457200" latinLnBrk="0">
      <a:lnSpc>
        <a:spcPct val="117999"/>
      </a:lnSpc>
      <a:defRPr sz="2200">
        <a:latin typeface="ヒラギノ角ゴ ProN W3"/>
        <a:ea typeface="ヒラギノ角ゴ ProN W3"/>
        <a:cs typeface="ヒラギノ角ゴ ProN W3"/>
        <a:sym typeface="ヒラギノ角ゴ ProN W3"/>
      </a:defRPr>
    </a:lvl4pPr>
    <a:lvl5pPr indent="914400" defTabSz="457200" latinLnBrk="0">
      <a:lnSpc>
        <a:spcPct val="117999"/>
      </a:lnSpc>
      <a:defRPr sz="2200">
        <a:latin typeface="ヒラギノ角ゴ ProN W3"/>
        <a:ea typeface="ヒラギノ角ゴ ProN W3"/>
        <a:cs typeface="ヒラギノ角ゴ ProN W3"/>
        <a:sym typeface="ヒラギノ角ゴ ProN W3"/>
      </a:defRPr>
    </a:lvl5pPr>
    <a:lvl6pPr indent="1143000" defTabSz="457200" latinLnBrk="0">
      <a:lnSpc>
        <a:spcPct val="117999"/>
      </a:lnSpc>
      <a:defRPr sz="2200">
        <a:latin typeface="ヒラギノ角ゴ ProN W3"/>
        <a:ea typeface="ヒラギノ角ゴ ProN W3"/>
        <a:cs typeface="ヒラギノ角ゴ ProN W3"/>
        <a:sym typeface="ヒラギノ角ゴ ProN W3"/>
      </a:defRPr>
    </a:lvl6pPr>
    <a:lvl7pPr indent="1371600" defTabSz="457200" latinLnBrk="0">
      <a:lnSpc>
        <a:spcPct val="117999"/>
      </a:lnSpc>
      <a:defRPr sz="2200">
        <a:latin typeface="ヒラギノ角ゴ ProN W3"/>
        <a:ea typeface="ヒラギノ角ゴ ProN W3"/>
        <a:cs typeface="ヒラギノ角ゴ ProN W3"/>
        <a:sym typeface="ヒラギノ角ゴ ProN W3"/>
      </a:defRPr>
    </a:lvl7pPr>
    <a:lvl8pPr indent="1600200" defTabSz="457200" latinLnBrk="0">
      <a:lnSpc>
        <a:spcPct val="117999"/>
      </a:lnSpc>
      <a:defRPr sz="2200">
        <a:latin typeface="ヒラギノ角ゴ ProN W3"/>
        <a:ea typeface="ヒラギノ角ゴ ProN W3"/>
        <a:cs typeface="ヒラギノ角ゴ ProN W3"/>
        <a:sym typeface="ヒラギノ角ゴ ProN W3"/>
      </a:defRPr>
    </a:lvl8pPr>
    <a:lvl9pPr indent="1828800" defTabSz="457200" latinLnBrk="0">
      <a:lnSpc>
        <a:spcPct val="117999"/>
      </a:lnSpc>
      <a:defRPr sz="2200">
        <a:latin typeface="ヒラギノ角ゴ ProN W3"/>
        <a:ea typeface="ヒラギノ角ゴ ProN W3"/>
        <a:cs typeface="ヒラギノ角ゴ ProN W3"/>
        <a:sym typeface="ヒラギノ角ゴ ProN W3"/>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reserve="1">
  <p:cSld name="1_Gray">
    <p:spTree>
      <p:nvGrpSpPr>
        <p:cNvPr id="1" name=""/>
        <p:cNvGrpSpPr/>
        <p:nvPr/>
      </p:nvGrpSpPr>
      <p:grpSpPr>
        <a:xfrm>
          <a:off x="0" y="0"/>
          <a:ext cx="0" cy="0"/>
          <a:chOff x="0" y="0"/>
          <a:chExt cx="0" cy="0"/>
        </a:xfrm>
      </p:grpSpPr>
      <p:pic>
        <p:nvPicPr>
          <p:cNvPr id="4" name="図 3" descr="グリーン, 雨, 男, 持つ が含まれている画像&#10;&#10;自動的に生成された説明">
            <a:extLst>
              <a:ext uri="{FF2B5EF4-FFF2-40B4-BE49-F238E27FC236}">
                <a16:creationId xmlns:a16="http://schemas.microsoft.com/office/drawing/2014/main" id="{4ADFE4EB-FC64-9485-8F7D-4CA43A2A17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69" b="15169"/>
          <a:stretch/>
        </p:blipFill>
        <p:spPr>
          <a:xfrm>
            <a:off x="1022208" y="1022208"/>
            <a:ext cx="22339584" cy="11671584"/>
          </a:xfrm>
          <a:prstGeom prst="rect">
            <a:avLst/>
          </a:prstGeom>
        </p:spPr>
      </p:pic>
      <p:pic>
        <p:nvPicPr>
          <p:cNvPr id="8" name="図 7" descr="挿絵 が含まれている画像&#10;&#10;自動的に生成された説明">
            <a:extLst>
              <a:ext uri="{FF2B5EF4-FFF2-40B4-BE49-F238E27FC236}">
                <a16:creationId xmlns:a16="http://schemas.microsoft.com/office/drawing/2014/main" id="{0F539A97-A97D-2B2B-D327-8D5E1468EC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86875" y="4295775"/>
            <a:ext cx="5810250" cy="1428750"/>
          </a:xfrm>
          <a:prstGeom prst="rect">
            <a:avLst/>
          </a:prstGeom>
        </p:spPr>
      </p:pic>
      <p:sp>
        <p:nvSpPr>
          <p:cNvPr id="3" name="タイトルを…">
            <a:extLst>
              <a:ext uri="{FF2B5EF4-FFF2-40B4-BE49-F238E27FC236}">
                <a16:creationId xmlns:a16="http://schemas.microsoft.com/office/drawing/2014/main" id="{3E5ED28D-F0B2-5673-D306-6A40678ECF57}"/>
              </a:ext>
            </a:extLst>
          </p:cNvPr>
          <p:cNvSpPr txBox="1"/>
          <p:nvPr userDrawn="1"/>
        </p:nvSpPr>
        <p:spPr>
          <a:xfrm>
            <a:off x="1015998" y="7483318"/>
            <a:ext cx="22352001" cy="167526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90000"/>
              </a:lnSpc>
              <a:defRPr sz="12000">
                <a:solidFill>
                  <a:schemeClr val="accent1">
                    <a:hueOff val="93351"/>
                    <a:satOff val="-44422"/>
                    <a:lumOff val="-36720"/>
                  </a:schemeClr>
                </a:solidFill>
                <a:latin typeface="+mn-lt"/>
                <a:ea typeface="+mn-ea"/>
                <a:cs typeface="+mn-cs"/>
                <a:sym typeface="ヒラギノ角ゴ ProN W6"/>
              </a:defRPr>
            </a:pPr>
            <a:r>
              <a:rPr lang="en-US" altLang="ja-JP" b="1" dirty="0">
                <a:solidFill>
                  <a:srgbClr val="D91E75"/>
                </a:solidFill>
                <a:highlight>
                  <a:srgbClr val="F2F2F2"/>
                </a:highlight>
                <a:latin typeface="Yu Gothic" panose="020B0400000000000000" pitchFamily="34" charset="-128"/>
                <a:ea typeface="Yu Gothic" panose="020B0400000000000000" pitchFamily="34" charset="-128"/>
              </a:rPr>
              <a:t>30</a:t>
            </a:r>
            <a:r>
              <a:rPr lang="ja-JP" altLang="en-US" b="1" dirty="0">
                <a:solidFill>
                  <a:srgbClr val="D91E75"/>
                </a:solidFill>
                <a:highlight>
                  <a:srgbClr val="F2F2F2"/>
                </a:highlight>
                <a:latin typeface="Yu Gothic" panose="020B0400000000000000" pitchFamily="34" charset="-128"/>
                <a:ea typeface="Yu Gothic" panose="020B0400000000000000" pitchFamily="34" charset="-128"/>
              </a:rPr>
              <a:t>秒</a:t>
            </a:r>
            <a:r>
              <a:rPr lang="ja-JP" altLang="en-US" b="1" dirty="0">
                <a:solidFill>
                  <a:schemeClr val="bg1"/>
                </a:solidFill>
                <a:latin typeface="Yu Gothic" panose="020B0400000000000000" pitchFamily="34" charset="-128"/>
                <a:ea typeface="Yu Gothic" panose="020B0400000000000000" pitchFamily="34" charset="-128"/>
              </a:rPr>
              <a:t>テンプレート</a:t>
            </a:r>
            <a:endParaRPr lang="en-US" altLang="ja-JP" b="1" dirty="0">
              <a:solidFill>
                <a:schemeClr val="bg1"/>
              </a:solidFill>
              <a:latin typeface="Yu Gothic" panose="020B0400000000000000" pitchFamily="34" charset="-128"/>
              <a:ea typeface="Yu Gothic" panose="020B0400000000000000" pitchFamily="34" charset="-128"/>
            </a:endParaRPr>
          </a:p>
        </p:txBody>
      </p:sp>
      <p:sp>
        <p:nvSpPr>
          <p:cNvPr id="5" name="サブタイトルが入る">
            <a:extLst>
              <a:ext uri="{FF2B5EF4-FFF2-40B4-BE49-F238E27FC236}">
                <a16:creationId xmlns:a16="http://schemas.microsoft.com/office/drawing/2014/main" id="{96E778E9-792E-9D0F-F081-CA6FF26ECACB}"/>
              </a:ext>
            </a:extLst>
          </p:cNvPr>
          <p:cNvSpPr txBox="1"/>
          <p:nvPr userDrawn="1"/>
        </p:nvSpPr>
        <p:spPr>
          <a:xfrm>
            <a:off x="1015998" y="6222133"/>
            <a:ext cx="22352000" cy="76944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lnSpc>
                <a:spcPct val="70000"/>
              </a:lnSpc>
              <a:defRPr sz="5000">
                <a:solidFill>
                  <a:schemeClr val="accent1">
                    <a:hueOff val="93351"/>
                    <a:satOff val="-44422"/>
                    <a:lumOff val="-36720"/>
                  </a:schemeClr>
                </a:solidFill>
                <a:latin typeface="+mn-lt"/>
                <a:ea typeface="+mn-ea"/>
                <a:cs typeface="+mn-cs"/>
                <a:sym typeface="ヒラギノ角ゴ ProN W6"/>
              </a:defRPr>
            </a:lvl1pPr>
          </a:lstStyle>
          <a:p>
            <a:pPr>
              <a:lnSpc>
                <a:spcPct val="100000"/>
              </a:lnSpc>
            </a:pPr>
            <a:r>
              <a:rPr lang="ja-JP" altLang="en-US" b="1" dirty="0">
                <a:solidFill>
                  <a:schemeClr val="bg1"/>
                </a:solidFill>
                <a:latin typeface="Yu Gothic" panose="020B0400000000000000" pitchFamily="34" charset="-128"/>
                <a:ea typeface="Yu Gothic" panose="020B0400000000000000" pitchFamily="34" charset="-128"/>
              </a:rPr>
              <a:t>黒板スタイル</a:t>
            </a:r>
            <a:endParaRPr b="1" dirty="0">
              <a:solidFill>
                <a:schemeClr val="bg1"/>
              </a:solidFill>
              <a:latin typeface="Yu Gothic" panose="020B0400000000000000" pitchFamily="34" charset="-128"/>
              <a:ea typeface="Yu Gothic" panose="020B0400000000000000" pitchFamily="34" charset="-128"/>
            </a:endParaRPr>
          </a:p>
        </p:txBody>
      </p:sp>
      <p:sp>
        <p:nvSpPr>
          <p:cNvPr id="7" name="正方形/長方形 6">
            <a:extLst>
              <a:ext uri="{FF2B5EF4-FFF2-40B4-BE49-F238E27FC236}">
                <a16:creationId xmlns:a16="http://schemas.microsoft.com/office/drawing/2014/main" id="{CE4983C9-B885-4BD8-C4F2-039E65F63665}"/>
              </a:ext>
            </a:extLst>
          </p:cNvPr>
          <p:cNvSpPr/>
          <p:nvPr userDrawn="1"/>
        </p:nvSpPr>
        <p:spPr>
          <a:xfrm>
            <a:off x="11435860" y="7108988"/>
            <a:ext cx="1512277" cy="45719"/>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spTree>
    <p:extLst>
      <p:ext uri="{BB962C8B-B14F-4D97-AF65-F5344CB8AC3E}">
        <p14:creationId xmlns:p14="http://schemas.microsoft.com/office/powerpoint/2010/main" val="233597457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reserve="1">
  <p:cSld name="14_Gray">
    <p:spTree>
      <p:nvGrpSpPr>
        <p:cNvPr id="1" name=""/>
        <p:cNvGrpSpPr/>
        <p:nvPr/>
      </p:nvGrpSpPr>
      <p:grpSpPr>
        <a:xfrm>
          <a:off x="0" y="0"/>
          <a:ext cx="0" cy="0"/>
          <a:chOff x="0" y="0"/>
          <a:chExt cx="0" cy="0"/>
        </a:xfrm>
      </p:grpSpPr>
      <p:sp>
        <p:nvSpPr>
          <p:cNvPr id="12" name="四角形"/>
          <p:cNvSpPr/>
          <p:nvPr userDrawn="1"/>
        </p:nvSpPr>
        <p:spPr>
          <a:xfrm>
            <a:off x="1022208" y="1022208"/>
            <a:ext cx="22352283" cy="11684284"/>
          </a:xfrm>
          <a:prstGeom prst="rect">
            <a:avLst/>
          </a:prstGeom>
          <a:solidFill>
            <a:srgbClr val="EFF0F3"/>
          </a:solidFill>
          <a:ln w="3175">
            <a:miter lim="400000"/>
          </a:ln>
        </p:spPr>
        <p:txBody>
          <a:bodyPr lIns="47413" tIns="47413" rIns="47413" bIns="47413" anchor="ctr"/>
          <a:lstStyle/>
          <a:p>
            <a:pPr defTabSz="825500">
              <a:defRPr sz="3000">
                <a:solidFill>
                  <a:srgbClr val="FFFFFF"/>
                </a:solidFill>
                <a:latin typeface="ヒラギノ角ゴ ProN W4"/>
                <a:ea typeface="ヒラギノ角ゴ ProN W4"/>
                <a:cs typeface="ヒラギノ角ゴ ProN W4"/>
                <a:sym typeface="ヒラギノ角ゴ ProN W4"/>
              </a:defRPr>
            </a:pPr>
            <a:endParaRPr dirty="0"/>
          </a:p>
        </p:txBody>
      </p:sp>
      <p:sp>
        <p:nvSpPr>
          <p:cNvPr id="3" name="タイトルを…">
            <a:extLst>
              <a:ext uri="{FF2B5EF4-FFF2-40B4-BE49-F238E27FC236}">
                <a16:creationId xmlns:a16="http://schemas.microsoft.com/office/drawing/2014/main" id="{D9ECE078-D1CB-9DBE-5CCA-680D1D843101}"/>
              </a:ext>
            </a:extLst>
          </p:cNvPr>
          <p:cNvSpPr txBox="1"/>
          <p:nvPr userDrawn="1"/>
        </p:nvSpPr>
        <p:spPr>
          <a:xfrm>
            <a:off x="1544347" y="2859084"/>
            <a:ext cx="22352001" cy="1005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l">
              <a:lnSpc>
                <a:spcPct val="90000"/>
              </a:lnSpc>
              <a:defRPr sz="12000">
                <a:solidFill>
                  <a:schemeClr val="accent1">
                    <a:hueOff val="93351"/>
                    <a:satOff val="-44422"/>
                    <a:lumOff val="-36720"/>
                  </a:schemeClr>
                </a:solidFill>
                <a:latin typeface="+mn-lt"/>
                <a:ea typeface="+mn-ea"/>
                <a:cs typeface="+mn-cs"/>
                <a:sym typeface="ヒラギノ角ゴ ProN W6"/>
              </a:defRPr>
            </a:pPr>
            <a:r>
              <a:rPr lang="ja-JP" altLang="en-US" sz="7200" b="1" dirty="0">
                <a:solidFill>
                  <a:srgbClr val="1D1A73"/>
                </a:solidFill>
                <a:latin typeface="Yu Gothic" panose="020B0400000000000000" pitchFamily="34" charset="-128"/>
                <a:ea typeface="Yu Gothic" panose="020B0400000000000000" pitchFamily="34" charset="-128"/>
              </a:rPr>
              <a:t>当社で最適な調整をし、動画に編集いたします</a:t>
            </a:r>
            <a:endParaRPr lang="en-US" altLang="ja-JP" sz="7200" b="1" dirty="0">
              <a:solidFill>
                <a:srgbClr val="1D1A73"/>
              </a:solidFill>
              <a:latin typeface="Yu Gothic" panose="020B0400000000000000" pitchFamily="34" charset="-128"/>
              <a:ea typeface="Yu Gothic" panose="020B0400000000000000" pitchFamily="34" charset="-128"/>
            </a:endParaRPr>
          </a:p>
        </p:txBody>
      </p:sp>
      <p:sp>
        <p:nvSpPr>
          <p:cNvPr id="5" name="サブタイトルが入る">
            <a:extLst>
              <a:ext uri="{FF2B5EF4-FFF2-40B4-BE49-F238E27FC236}">
                <a16:creationId xmlns:a16="http://schemas.microsoft.com/office/drawing/2014/main" id="{493F0240-BEA1-44C9-ABDE-BAC8189B2EE7}"/>
              </a:ext>
            </a:extLst>
          </p:cNvPr>
          <p:cNvSpPr txBox="1"/>
          <p:nvPr userDrawn="1"/>
        </p:nvSpPr>
        <p:spPr>
          <a:xfrm>
            <a:off x="1544347" y="1597899"/>
            <a:ext cx="22352000" cy="76944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lnSpc>
                <a:spcPct val="70000"/>
              </a:lnSpc>
              <a:defRPr sz="5000">
                <a:solidFill>
                  <a:schemeClr val="accent1">
                    <a:hueOff val="93351"/>
                    <a:satOff val="-44422"/>
                    <a:lumOff val="-36720"/>
                  </a:schemeClr>
                </a:solidFill>
                <a:latin typeface="+mn-lt"/>
                <a:ea typeface="+mn-ea"/>
                <a:cs typeface="+mn-cs"/>
                <a:sym typeface="ヒラギノ角ゴ ProN W6"/>
              </a:defRPr>
            </a:lvl1pPr>
          </a:lstStyle>
          <a:p>
            <a:pPr algn="l">
              <a:lnSpc>
                <a:spcPct val="100000"/>
              </a:lnSpc>
            </a:pPr>
            <a:r>
              <a:rPr lang="ja-JP" altLang="en-US" b="1" dirty="0">
                <a:solidFill>
                  <a:srgbClr val="82A633"/>
                </a:solidFill>
                <a:latin typeface="Yu Gothic" panose="020B0400000000000000" pitchFamily="34" charset="-128"/>
                <a:ea typeface="Yu Gothic" panose="020B0400000000000000" pitchFamily="34" charset="-128"/>
              </a:rPr>
              <a:t>サンプルの完成動画</a:t>
            </a:r>
            <a:endParaRPr b="1" dirty="0">
              <a:solidFill>
                <a:srgbClr val="82A633"/>
              </a:solidFill>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F2D83B89-BC83-2B9A-4801-1F908CB43181}"/>
              </a:ext>
            </a:extLst>
          </p:cNvPr>
          <p:cNvSpPr/>
          <p:nvPr userDrawn="1"/>
        </p:nvSpPr>
        <p:spPr>
          <a:xfrm>
            <a:off x="1557046" y="2561886"/>
            <a:ext cx="1512277" cy="45719"/>
          </a:xfrm>
          <a:prstGeom prst="rect">
            <a:avLst/>
          </a:prstGeom>
          <a:solidFill>
            <a:srgbClr val="D91E75"/>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spTree>
    <p:extLst>
      <p:ext uri="{BB962C8B-B14F-4D97-AF65-F5344CB8AC3E}">
        <p14:creationId xmlns:p14="http://schemas.microsoft.com/office/powerpoint/2010/main" val="96113112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10_Gray">
    <p:spTree>
      <p:nvGrpSpPr>
        <p:cNvPr id="1" name=""/>
        <p:cNvGrpSpPr/>
        <p:nvPr/>
      </p:nvGrpSpPr>
      <p:grpSpPr>
        <a:xfrm>
          <a:off x="0" y="0"/>
          <a:ext cx="0" cy="0"/>
          <a:chOff x="0" y="0"/>
          <a:chExt cx="0" cy="0"/>
        </a:xfrm>
      </p:grpSpPr>
      <p:sp>
        <p:nvSpPr>
          <p:cNvPr id="8" name="四角形">
            <a:extLst>
              <a:ext uri="{FF2B5EF4-FFF2-40B4-BE49-F238E27FC236}">
                <a16:creationId xmlns:a16="http://schemas.microsoft.com/office/drawing/2014/main" id="{BE668B0E-4F3F-6E1E-7745-D60B4DB7B3F7}"/>
              </a:ext>
            </a:extLst>
          </p:cNvPr>
          <p:cNvSpPr/>
          <p:nvPr userDrawn="1"/>
        </p:nvSpPr>
        <p:spPr>
          <a:xfrm>
            <a:off x="1022208" y="1022208"/>
            <a:ext cx="22352283" cy="11684284"/>
          </a:xfrm>
          <a:prstGeom prst="rect">
            <a:avLst/>
          </a:prstGeom>
          <a:solidFill>
            <a:srgbClr val="EFF0F3"/>
          </a:solidFill>
          <a:ln w="3175">
            <a:miter lim="400000"/>
          </a:ln>
        </p:spPr>
        <p:txBody>
          <a:bodyPr lIns="47413" tIns="47413" rIns="47413" bIns="47413" anchor="ctr"/>
          <a:lstStyle/>
          <a:p>
            <a:pPr defTabSz="825500">
              <a:defRPr sz="3000">
                <a:solidFill>
                  <a:srgbClr val="FFFFFF"/>
                </a:solidFill>
                <a:latin typeface="ヒラギノ角ゴ ProN W4"/>
                <a:ea typeface="ヒラギノ角ゴ ProN W4"/>
                <a:cs typeface="ヒラギノ角ゴ ProN W4"/>
                <a:sym typeface="ヒラギノ角ゴ ProN W4"/>
              </a:defRPr>
            </a:pPr>
            <a:endParaRPr dirty="0"/>
          </a:p>
        </p:txBody>
      </p:sp>
      <p:grpSp>
        <p:nvGrpSpPr>
          <p:cNvPr id="10" name="グループ化 9">
            <a:extLst>
              <a:ext uri="{FF2B5EF4-FFF2-40B4-BE49-F238E27FC236}">
                <a16:creationId xmlns:a16="http://schemas.microsoft.com/office/drawing/2014/main" id="{C6D93DAC-13C0-88A2-B766-D2D80E413A7F}"/>
              </a:ext>
            </a:extLst>
          </p:cNvPr>
          <p:cNvGrpSpPr/>
          <p:nvPr userDrawn="1"/>
        </p:nvGrpSpPr>
        <p:grpSpPr>
          <a:xfrm>
            <a:off x="1015998" y="4920148"/>
            <a:ext cx="22352001" cy="3875704"/>
            <a:chOff x="1015998" y="3957107"/>
            <a:chExt cx="22352001" cy="3875704"/>
          </a:xfrm>
        </p:grpSpPr>
        <p:sp>
          <p:nvSpPr>
            <p:cNvPr id="6" name="タイトルを…">
              <a:extLst>
                <a:ext uri="{FF2B5EF4-FFF2-40B4-BE49-F238E27FC236}">
                  <a16:creationId xmlns:a16="http://schemas.microsoft.com/office/drawing/2014/main" id="{437F82BD-6F61-58BD-4718-6C8ADD6E2A2A}"/>
                </a:ext>
              </a:extLst>
            </p:cNvPr>
            <p:cNvSpPr txBox="1"/>
            <p:nvPr userDrawn="1"/>
          </p:nvSpPr>
          <p:spPr>
            <a:xfrm>
              <a:off x="1015998" y="3957107"/>
              <a:ext cx="22352001" cy="167526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ct val="90000"/>
                </a:lnSpc>
                <a:defRPr sz="12000">
                  <a:solidFill>
                    <a:schemeClr val="accent1">
                      <a:hueOff val="93351"/>
                      <a:satOff val="-44422"/>
                      <a:lumOff val="-36720"/>
                    </a:schemeClr>
                  </a:solidFill>
                  <a:latin typeface="+mn-lt"/>
                  <a:ea typeface="+mn-ea"/>
                  <a:cs typeface="+mn-cs"/>
                  <a:sym typeface="ヒラギノ角ゴ ProN W6"/>
                </a:defRPr>
              </a:pPr>
              <a:r>
                <a:rPr lang="ja-JP" altLang="en-US" b="1" dirty="0">
                  <a:solidFill>
                    <a:srgbClr val="1D1A73"/>
                  </a:solidFill>
                  <a:latin typeface="Yu Gothic" panose="020B0400000000000000" pitchFamily="34" charset="-128"/>
                  <a:ea typeface="Yu Gothic" panose="020B0400000000000000" pitchFamily="34" charset="-128"/>
                </a:rPr>
                <a:t>次ページより入稿してください</a:t>
              </a:r>
              <a:endParaRPr lang="en-US" altLang="ja-JP" b="1" dirty="0">
                <a:solidFill>
                  <a:srgbClr val="1D1A73"/>
                </a:solidFill>
                <a:latin typeface="Yu Gothic" panose="020B0400000000000000" pitchFamily="34" charset="-128"/>
                <a:ea typeface="Yu Gothic" panose="020B0400000000000000" pitchFamily="34" charset="-128"/>
              </a:endParaRPr>
            </a:p>
          </p:txBody>
        </p:sp>
        <p:sp>
          <p:nvSpPr>
            <p:cNvPr id="5" name="サブタイトルが入る">
              <a:extLst>
                <a:ext uri="{FF2B5EF4-FFF2-40B4-BE49-F238E27FC236}">
                  <a16:creationId xmlns:a16="http://schemas.microsoft.com/office/drawing/2014/main" id="{5A83176B-5E7B-9401-3F0F-0B8A0174FDF2}"/>
                </a:ext>
              </a:extLst>
            </p:cNvPr>
            <p:cNvSpPr txBox="1"/>
            <p:nvPr userDrawn="1"/>
          </p:nvSpPr>
          <p:spPr>
            <a:xfrm>
              <a:off x="1015998" y="6724815"/>
              <a:ext cx="22352000" cy="110799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lnSpc>
                  <a:spcPct val="70000"/>
                </a:lnSpc>
                <a:defRPr sz="5000">
                  <a:solidFill>
                    <a:schemeClr val="accent1">
                      <a:hueOff val="93351"/>
                      <a:satOff val="-44422"/>
                      <a:lumOff val="-36720"/>
                    </a:schemeClr>
                  </a:solidFill>
                  <a:latin typeface="+mn-lt"/>
                  <a:ea typeface="+mn-ea"/>
                  <a:cs typeface="+mn-cs"/>
                  <a:sym typeface="ヒラギノ角ゴ ProN W6"/>
                </a:defRPr>
              </a:lvl1pPr>
            </a:lstStyle>
            <a:p>
              <a:pPr>
                <a:lnSpc>
                  <a:spcPct val="100000"/>
                </a:lnSpc>
              </a:pPr>
              <a:r>
                <a:rPr lang="ja-JP" altLang="en-US" b="1" dirty="0">
                  <a:solidFill>
                    <a:srgbClr val="82A633"/>
                  </a:solidFill>
                  <a:latin typeface="Yu Gothic" panose="020B0400000000000000" pitchFamily="34" charset="-128"/>
                  <a:ea typeface="Yu Gothic" panose="020B0400000000000000" pitchFamily="34" charset="-128"/>
                </a:rPr>
                <a:t>スライド数は</a:t>
              </a:r>
              <a:r>
                <a:rPr lang="en-US" altLang="ja-JP" sz="7200" b="1" dirty="0">
                  <a:solidFill>
                    <a:srgbClr val="D91E75"/>
                  </a:solidFill>
                  <a:latin typeface="Yu Gothic" panose="020B0400000000000000" pitchFamily="34" charset="-128"/>
                  <a:ea typeface="Yu Gothic" panose="020B0400000000000000" pitchFamily="34" charset="-128"/>
                </a:rPr>
                <a:t>4</a:t>
              </a:r>
              <a:r>
                <a:rPr lang="ja-JP" altLang="en-US" sz="7200" b="1" dirty="0">
                  <a:solidFill>
                    <a:srgbClr val="D91E75"/>
                  </a:solidFill>
                  <a:latin typeface="Yu Gothic" panose="020B0400000000000000" pitchFamily="34" charset="-128"/>
                  <a:ea typeface="Yu Gothic" panose="020B0400000000000000" pitchFamily="34" charset="-128"/>
                </a:rPr>
                <a:t>枚</a:t>
              </a:r>
              <a:r>
                <a:rPr lang="ja-JP" altLang="en-US" b="1" dirty="0">
                  <a:solidFill>
                    <a:srgbClr val="82A633"/>
                  </a:solidFill>
                  <a:latin typeface="Yu Gothic" panose="020B0400000000000000" pitchFamily="34" charset="-128"/>
                  <a:ea typeface="Yu Gothic" panose="020B0400000000000000" pitchFamily="34" charset="-128"/>
                </a:rPr>
                <a:t>です</a:t>
              </a:r>
              <a:endParaRPr b="1" dirty="0">
                <a:solidFill>
                  <a:srgbClr val="82A633"/>
                </a:solidFill>
                <a:latin typeface="Yu Gothic" panose="020B0400000000000000" pitchFamily="34" charset="-128"/>
                <a:ea typeface="Yu Gothic" panose="020B0400000000000000" pitchFamily="34" charset="-128"/>
              </a:endParaRPr>
            </a:p>
          </p:txBody>
        </p:sp>
        <p:sp>
          <p:nvSpPr>
            <p:cNvPr id="9" name="正方形/長方形 8">
              <a:extLst>
                <a:ext uri="{FF2B5EF4-FFF2-40B4-BE49-F238E27FC236}">
                  <a16:creationId xmlns:a16="http://schemas.microsoft.com/office/drawing/2014/main" id="{2EE8A461-DC36-DB7B-7E2D-128AA3E06AB2}"/>
                </a:ext>
              </a:extLst>
            </p:cNvPr>
            <p:cNvSpPr/>
            <p:nvPr userDrawn="1"/>
          </p:nvSpPr>
          <p:spPr>
            <a:xfrm>
              <a:off x="11435860" y="6121436"/>
              <a:ext cx="1512277" cy="45719"/>
            </a:xfrm>
            <a:prstGeom prst="rect">
              <a:avLst/>
            </a:prstGeom>
            <a:solidFill>
              <a:srgbClr val="D91E75"/>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grpSp>
    </p:spTree>
    <p:extLst>
      <p:ext uri="{BB962C8B-B14F-4D97-AF65-F5344CB8AC3E}">
        <p14:creationId xmlns:p14="http://schemas.microsoft.com/office/powerpoint/2010/main" val="264422564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12_Gray">
    <p:spTree>
      <p:nvGrpSpPr>
        <p:cNvPr id="1" name=""/>
        <p:cNvGrpSpPr/>
        <p:nvPr/>
      </p:nvGrpSpPr>
      <p:grpSpPr>
        <a:xfrm>
          <a:off x="0" y="0"/>
          <a:ext cx="0" cy="0"/>
          <a:chOff x="0" y="0"/>
          <a:chExt cx="0" cy="0"/>
        </a:xfrm>
      </p:grpSpPr>
      <p:sp>
        <p:nvSpPr>
          <p:cNvPr id="12" name="四角形"/>
          <p:cNvSpPr/>
          <p:nvPr userDrawn="1"/>
        </p:nvSpPr>
        <p:spPr>
          <a:xfrm>
            <a:off x="1022208" y="1022208"/>
            <a:ext cx="22352283" cy="11684284"/>
          </a:xfrm>
          <a:prstGeom prst="rect">
            <a:avLst/>
          </a:prstGeom>
          <a:solidFill>
            <a:srgbClr val="EFF0F3"/>
          </a:solidFill>
          <a:ln w="3175">
            <a:miter lim="400000"/>
          </a:ln>
        </p:spPr>
        <p:txBody>
          <a:bodyPr lIns="47413" tIns="47413" rIns="47413" bIns="47413" anchor="ctr"/>
          <a:lstStyle/>
          <a:p>
            <a:pPr defTabSz="825500">
              <a:defRPr sz="3000">
                <a:solidFill>
                  <a:srgbClr val="FFFFFF"/>
                </a:solidFill>
                <a:latin typeface="ヒラギノ角ゴ ProN W4"/>
                <a:ea typeface="ヒラギノ角ゴ ProN W4"/>
                <a:cs typeface="ヒラギノ角ゴ ProN W4"/>
                <a:sym typeface="ヒラギノ角ゴ ProN W4"/>
              </a:defRPr>
            </a:pPr>
            <a:endParaRPr dirty="0"/>
          </a:p>
        </p:txBody>
      </p:sp>
      <p:sp>
        <p:nvSpPr>
          <p:cNvPr id="3" name="タイトルを…">
            <a:extLst>
              <a:ext uri="{FF2B5EF4-FFF2-40B4-BE49-F238E27FC236}">
                <a16:creationId xmlns:a16="http://schemas.microsoft.com/office/drawing/2014/main" id="{D9ECE078-D1CB-9DBE-5CCA-680D1D843101}"/>
              </a:ext>
            </a:extLst>
          </p:cNvPr>
          <p:cNvSpPr txBox="1"/>
          <p:nvPr userDrawn="1"/>
        </p:nvSpPr>
        <p:spPr>
          <a:xfrm>
            <a:off x="1544347" y="2859084"/>
            <a:ext cx="22352001" cy="10051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l">
              <a:lnSpc>
                <a:spcPct val="90000"/>
              </a:lnSpc>
              <a:defRPr sz="12000">
                <a:solidFill>
                  <a:schemeClr val="accent1">
                    <a:hueOff val="93351"/>
                    <a:satOff val="-44422"/>
                    <a:lumOff val="-36720"/>
                  </a:schemeClr>
                </a:solidFill>
                <a:latin typeface="+mn-lt"/>
                <a:ea typeface="+mn-ea"/>
                <a:cs typeface="+mn-cs"/>
                <a:sym typeface="ヒラギノ角ゴ ProN W6"/>
              </a:defRPr>
            </a:pPr>
            <a:r>
              <a:rPr lang="ja-JP" altLang="en-US" sz="7200" b="1" dirty="0">
                <a:solidFill>
                  <a:srgbClr val="1D1A73"/>
                </a:solidFill>
                <a:latin typeface="Yu Gothic" panose="020B0400000000000000" pitchFamily="34" charset="-128"/>
                <a:ea typeface="Yu Gothic" panose="020B0400000000000000" pitchFamily="34" charset="-128"/>
              </a:rPr>
              <a:t>ファイル転送サービスにアップロードしてください</a:t>
            </a:r>
            <a:endParaRPr lang="en-US" altLang="ja-JP" sz="7200" b="1" dirty="0">
              <a:solidFill>
                <a:srgbClr val="1D1A73"/>
              </a:solidFill>
              <a:latin typeface="Yu Gothic" panose="020B0400000000000000" pitchFamily="34" charset="-128"/>
              <a:ea typeface="Yu Gothic" panose="020B0400000000000000" pitchFamily="34" charset="-128"/>
            </a:endParaRPr>
          </a:p>
        </p:txBody>
      </p:sp>
      <p:sp>
        <p:nvSpPr>
          <p:cNvPr id="5" name="サブタイトルが入る">
            <a:extLst>
              <a:ext uri="{FF2B5EF4-FFF2-40B4-BE49-F238E27FC236}">
                <a16:creationId xmlns:a16="http://schemas.microsoft.com/office/drawing/2014/main" id="{493F0240-BEA1-44C9-ABDE-BAC8189B2EE7}"/>
              </a:ext>
            </a:extLst>
          </p:cNvPr>
          <p:cNvSpPr txBox="1"/>
          <p:nvPr userDrawn="1"/>
        </p:nvSpPr>
        <p:spPr>
          <a:xfrm>
            <a:off x="1544347" y="1597899"/>
            <a:ext cx="22352000" cy="76944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lnSpc>
                <a:spcPct val="70000"/>
              </a:lnSpc>
              <a:defRPr sz="5000">
                <a:solidFill>
                  <a:schemeClr val="accent1">
                    <a:hueOff val="93351"/>
                    <a:satOff val="-44422"/>
                    <a:lumOff val="-36720"/>
                  </a:schemeClr>
                </a:solidFill>
                <a:latin typeface="+mn-lt"/>
                <a:ea typeface="+mn-ea"/>
                <a:cs typeface="+mn-cs"/>
                <a:sym typeface="ヒラギノ角ゴ ProN W6"/>
              </a:defRPr>
            </a:lvl1pPr>
          </a:lstStyle>
          <a:p>
            <a:pPr algn="l">
              <a:lnSpc>
                <a:spcPct val="100000"/>
              </a:lnSpc>
            </a:pPr>
            <a:r>
              <a:rPr lang="ja-JP" altLang="en-US" b="1" dirty="0">
                <a:solidFill>
                  <a:srgbClr val="82A633"/>
                </a:solidFill>
                <a:latin typeface="Yu Gothic" panose="020B0400000000000000" pitchFamily="34" charset="-128"/>
                <a:ea typeface="Yu Gothic" panose="020B0400000000000000" pitchFamily="34" charset="-128"/>
              </a:rPr>
              <a:t>入稿方法</a:t>
            </a:r>
            <a:endParaRPr b="1" dirty="0">
              <a:solidFill>
                <a:srgbClr val="82A633"/>
              </a:solidFill>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F2D83B89-BC83-2B9A-4801-1F908CB43181}"/>
              </a:ext>
            </a:extLst>
          </p:cNvPr>
          <p:cNvSpPr/>
          <p:nvPr userDrawn="1"/>
        </p:nvSpPr>
        <p:spPr>
          <a:xfrm>
            <a:off x="1557046" y="2561886"/>
            <a:ext cx="1512277" cy="45719"/>
          </a:xfrm>
          <a:prstGeom prst="rect">
            <a:avLst/>
          </a:prstGeom>
          <a:solidFill>
            <a:srgbClr val="D91E75"/>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sp>
        <p:nvSpPr>
          <p:cNvPr id="6" name="小見出し入る…">
            <a:extLst>
              <a:ext uri="{FF2B5EF4-FFF2-40B4-BE49-F238E27FC236}">
                <a16:creationId xmlns:a16="http://schemas.microsoft.com/office/drawing/2014/main" id="{217A28C7-9A25-48CD-15E4-01C4806D6447}"/>
              </a:ext>
            </a:extLst>
          </p:cNvPr>
          <p:cNvSpPr txBox="1"/>
          <p:nvPr userDrawn="1"/>
        </p:nvSpPr>
        <p:spPr>
          <a:xfrm>
            <a:off x="1557046" y="4067509"/>
            <a:ext cx="21430970" cy="107721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b="1" dirty="0">
                <a:solidFill>
                  <a:srgbClr val="091731"/>
                </a:solidFill>
                <a:latin typeface="Yu Gothic" panose="020B0400000000000000" pitchFamily="34" charset="-128"/>
                <a:ea typeface="Yu Gothic" panose="020B0400000000000000" pitchFamily="34" charset="-128"/>
              </a:rPr>
              <a:t>どのようなファイル転送サービスでも構いません。</a:t>
            </a:r>
            <a:endParaRPr lang="en-US" altLang="ja-JP" b="1" dirty="0">
              <a:solidFill>
                <a:srgbClr val="091731"/>
              </a:solidFill>
              <a:latin typeface="Yu Gothic" panose="020B0400000000000000" pitchFamily="34" charset="-128"/>
              <a:ea typeface="Yu Gothic" panose="020B0400000000000000" pitchFamily="34" charset="-128"/>
            </a:endParaRPr>
          </a:p>
          <a:p>
            <a:pPr algn="l">
              <a:defRPr sz="3500">
                <a:solidFill>
                  <a:schemeClr val="accent1">
                    <a:hueOff val="93351"/>
                    <a:satOff val="-44422"/>
                    <a:lumOff val="-36720"/>
                  </a:schemeClr>
                </a:solidFill>
                <a:latin typeface="+mn-lt"/>
                <a:ea typeface="+mn-ea"/>
                <a:cs typeface="+mn-cs"/>
                <a:sym typeface="ヒラギノ角ゴ ProN W6"/>
              </a:defRPr>
            </a:pPr>
            <a:r>
              <a:rPr lang="ja-JP" altLang="en-US" b="1" dirty="0">
                <a:solidFill>
                  <a:srgbClr val="091731"/>
                </a:solidFill>
                <a:latin typeface="Yu Gothic" panose="020B0400000000000000" pitchFamily="34" charset="-128"/>
                <a:ea typeface="Yu Gothic" panose="020B0400000000000000" pitchFamily="34" charset="-128"/>
              </a:rPr>
              <a:t>以下の「ギガファイル便」が簡単でおすすめです。</a:t>
            </a:r>
            <a:endParaRPr b="1" dirty="0">
              <a:solidFill>
                <a:srgbClr val="091731"/>
              </a:solidFill>
              <a:latin typeface="Yu Gothic" panose="020B0400000000000000" pitchFamily="34" charset="-128"/>
              <a:ea typeface="Yu Gothic" panose="020B0400000000000000" pitchFamily="34" charset="-128"/>
            </a:endParaRPr>
          </a:p>
        </p:txBody>
      </p:sp>
      <p:pic>
        <p:nvPicPr>
          <p:cNvPr id="4" name="図 3">
            <a:extLst>
              <a:ext uri="{FF2B5EF4-FFF2-40B4-BE49-F238E27FC236}">
                <a16:creationId xmlns:a16="http://schemas.microsoft.com/office/drawing/2014/main" id="{10D00CC4-1B0C-6C80-A261-118A807B9FB3}"/>
              </a:ext>
            </a:extLst>
          </p:cNvPr>
          <p:cNvPicPr>
            <a:picLocks noChangeAspect="1"/>
          </p:cNvPicPr>
          <p:nvPr userDrawn="1"/>
        </p:nvPicPr>
        <p:blipFill>
          <a:blip r:embed="rId2"/>
          <a:stretch>
            <a:fillRect/>
          </a:stretch>
        </p:blipFill>
        <p:spPr>
          <a:xfrm>
            <a:off x="2893786" y="5364096"/>
            <a:ext cx="6671128" cy="6324743"/>
          </a:xfrm>
          <a:prstGeom prst="rect">
            <a:avLst/>
          </a:prstGeom>
        </p:spPr>
      </p:pic>
      <p:sp>
        <p:nvSpPr>
          <p:cNvPr id="9" name="タイトルを…">
            <a:extLst>
              <a:ext uri="{FF2B5EF4-FFF2-40B4-BE49-F238E27FC236}">
                <a16:creationId xmlns:a16="http://schemas.microsoft.com/office/drawing/2014/main" id="{FD310514-0FC8-2A1F-ADDF-1005CDA58E1A}"/>
              </a:ext>
            </a:extLst>
          </p:cNvPr>
          <p:cNvSpPr txBox="1"/>
          <p:nvPr userDrawn="1"/>
        </p:nvSpPr>
        <p:spPr>
          <a:xfrm>
            <a:off x="1957997" y="11955057"/>
            <a:ext cx="8542705" cy="61427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gn="ctr">
              <a:lnSpc>
                <a:spcPct val="90000"/>
              </a:lnSpc>
              <a:defRPr sz="12000">
                <a:solidFill>
                  <a:schemeClr val="accent1">
                    <a:hueOff val="93351"/>
                    <a:satOff val="-44422"/>
                    <a:lumOff val="-36720"/>
                  </a:schemeClr>
                </a:solidFill>
                <a:latin typeface="+mn-lt"/>
                <a:ea typeface="+mn-ea"/>
                <a:cs typeface="+mn-cs"/>
                <a:sym typeface="ヒラギノ角ゴ ProN W6"/>
              </a:defRPr>
            </a:pPr>
            <a:r>
              <a:rPr lang="ja-JP" altLang="en-US" sz="4400" b="1" dirty="0">
                <a:solidFill>
                  <a:srgbClr val="1D1A73"/>
                </a:solidFill>
                <a:latin typeface="Yu Gothic" panose="020B0400000000000000" pitchFamily="34" charset="-128"/>
                <a:ea typeface="Yu Gothic" panose="020B0400000000000000" pitchFamily="34" charset="-128"/>
              </a:rPr>
              <a:t>入稿データをドラッグ</a:t>
            </a:r>
            <a:r>
              <a:rPr lang="en-US" altLang="ja-JP" sz="4400" b="1" dirty="0">
                <a:solidFill>
                  <a:srgbClr val="1D1A73"/>
                </a:solidFill>
                <a:latin typeface="Yu Gothic" panose="020B0400000000000000" pitchFamily="34" charset="-128"/>
                <a:ea typeface="Yu Gothic" panose="020B0400000000000000" pitchFamily="34" charset="-128"/>
              </a:rPr>
              <a:t>&amp;</a:t>
            </a:r>
            <a:r>
              <a:rPr lang="ja-JP" altLang="en-US" sz="4400" b="1" dirty="0">
                <a:solidFill>
                  <a:srgbClr val="1D1A73"/>
                </a:solidFill>
                <a:latin typeface="Yu Gothic" panose="020B0400000000000000" pitchFamily="34" charset="-128"/>
                <a:ea typeface="Yu Gothic" panose="020B0400000000000000" pitchFamily="34" charset="-128"/>
              </a:rPr>
              <a:t>ドロップ</a:t>
            </a:r>
            <a:endParaRPr lang="en-US" altLang="ja-JP" sz="4400" b="1" dirty="0">
              <a:solidFill>
                <a:srgbClr val="1D1A73"/>
              </a:solidFill>
              <a:latin typeface="Yu Gothic" panose="020B0400000000000000" pitchFamily="34" charset="-128"/>
              <a:ea typeface="Yu Gothic" panose="020B0400000000000000" pitchFamily="34" charset="-128"/>
            </a:endParaRPr>
          </a:p>
        </p:txBody>
      </p:sp>
      <p:pic>
        <p:nvPicPr>
          <p:cNvPr id="14" name="図 13">
            <a:extLst>
              <a:ext uri="{FF2B5EF4-FFF2-40B4-BE49-F238E27FC236}">
                <a16:creationId xmlns:a16="http://schemas.microsoft.com/office/drawing/2014/main" id="{166D44A6-7258-7049-C9CC-94795872A205}"/>
              </a:ext>
            </a:extLst>
          </p:cNvPr>
          <p:cNvPicPr>
            <a:picLocks noChangeAspect="1"/>
          </p:cNvPicPr>
          <p:nvPr userDrawn="1"/>
        </p:nvPicPr>
        <p:blipFill>
          <a:blip r:embed="rId3"/>
          <a:stretch>
            <a:fillRect/>
          </a:stretch>
        </p:blipFill>
        <p:spPr>
          <a:xfrm>
            <a:off x="14819088" y="5364096"/>
            <a:ext cx="6690864" cy="6203790"/>
          </a:xfrm>
          <a:prstGeom prst="rect">
            <a:avLst/>
          </a:prstGeom>
        </p:spPr>
      </p:pic>
      <p:sp>
        <p:nvSpPr>
          <p:cNvPr id="17" name="タイトルを…">
            <a:extLst>
              <a:ext uri="{FF2B5EF4-FFF2-40B4-BE49-F238E27FC236}">
                <a16:creationId xmlns:a16="http://schemas.microsoft.com/office/drawing/2014/main" id="{D45DE2D9-FC7B-6EF3-47DF-EECCC121F130}"/>
              </a:ext>
            </a:extLst>
          </p:cNvPr>
          <p:cNvSpPr txBox="1"/>
          <p:nvPr userDrawn="1"/>
        </p:nvSpPr>
        <p:spPr>
          <a:xfrm>
            <a:off x="13893167" y="11948849"/>
            <a:ext cx="8542705" cy="61427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90000"/>
              </a:lnSpc>
              <a:defRPr sz="12000">
                <a:solidFill>
                  <a:schemeClr val="accent1">
                    <a:hueOff val="93351"/>
                    <a:satOff val="-44422"/>
                    <a:lumOff val="-36720"/>
                  </a:schemeClr>
                </a:solidFill>
                <a:latin typeface="+mn-lt"/>
                <a:ea typeface="+mn-ea"/>
                <a:cs typeface="+mn-cs"/>
                <a:sym typeface="ヒラギノ角ゴ ProN W6"/>
              </a:defRPr>
            </a:pPr>
            <a:r>
              <a:rPr lang="en-US" altLang="ja-JP" sz="4400" b="1" dirty="0">
                <a:solidFill>
                  <a:srgbClr val="1D1A73"/>
                </a:solidFill>
                <a:latin typeface="Yu Gothic" panose="020B0400000000000000" pitchFamily="34" charset="-128"/>
                <a:ea typeface="Yu Gothic" panose="020B0400000000000000" pitchFamily="34" charset="-128"/>
              </a:rPr>
              <a:t>URL</a:t>
            </a:r>
            <a:r>
              <a:rPr lang="ja-JP" altLang="en-US" sz="4400" b="1" dirty="0">
                <a:solidFill>
                  <a:srgbClr val="1D1A73"/>
                </a:solidFill>
                <a:latin typeface="Yu Gothic" panose="020B0400000000000000" pitchFamily="34" charset="-128"/>
                <a:ea typeface="Yu Gothic" panose="020B0400000000000000" pitchFamily="34" charset="-128"/>
              </a:rPr>
              <a:t>をコピー</a:t>
            </a:r>
            <a:endParaRPr lang="en-US" altLang="ja-JP" sz="4400" b="1" dirty="0">
              <a:solidFill>
                <a:srgbClr val="1D1A73"/>
              </a:solidFill>
              <a:latin typeface="Yu Gothic" panose="020B0400000000000000" pitchFamily="34" charset="-128"/>
              <a:ea typeface="Yu Gothic" panose="020B0400000000000000" pitchFamily="34" charset="-128"/>
            </a:endParaRPr>
          </a:p>
        </p:txBody>
      </p:sp>
      <p:sp>
        <p:nvSpPr>
          <p:cNvPr id="18" name="正方形/長方形 17">
            <a:extLst>
              <a:ext uri="{FF2B5EF4-FFF2-40B4-BE49-F238E27FC236}">
                <a16:creationId xmlns:a16="http://schemas.microsoft.com/office/drawing/2014/main" id="{7F042ACB-8DA5-FAE5-A6E4-3FD35C3744FD}"/>
              </a:ext>
            </a:extLst>
          </p:cNvPr>
          <p:cNvSpPr/>
          <p:nvPr userDrawn="1"/>
        </p:nvSpPr>
        <p:spPr>
          <a:xfrm>
            <a:off x="15312571" y="9753601"/>
            <a:ext cx="3976915" cy="362857"/>
          </a:xfrm>
          <a:prstGeom prst="rect">
            <a:avLst/>
          </a:prstGeom>
          <a:noFill/>
          <a:ln w="57150" cap="flat">
            <a:solidFill>
              <a:srgbClr val="D91E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spTree>
    <p:extLst>
      <p:ext uri="{BB962C8B-B14F-4D97-AF65-F5344CB8AC3E}">
        <p14:creationId xmlns:p14="http://schemas.microsoft.com/office/powerpoint/2010/main" val="362869124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reserve="1">
  <p:cSld name="13_Gray">
    <p:spTree>
      <p:nvGrpSpPr>
        <p:cNvPr id="1" name=""/>
        <p:cNvGrpSpPr/>
        <p:nvPr/>
      </p:nvGrpSpPr>
      <p:grpSpPr>
        <a:xfrm>
          <a:off x="0" y="0"/>
          <a:ext cx="0" cy="0"/>
          <a:chOff x="0" y="0"/>
          <a:chExt cx="0" cy="0"/>
        </a:xfrm>
      </p:grpSpPr>
      <p:sp>
        <p:nvSpPr>
          <p:cNvPr id="12" name="四角形"/>
          <p:cNvSpPr/>
          <p:nvPr userDrawn="1"/>
        </p:nvSpPr>
        <p:spPr>
          <a:xfrm>
            <a:off x="1022208" y="1022208"/>
            <a:ext cx="22352283" cy="11684284"/>
          </a:xfrm>
          <a:prstGeom prst="rect">
            <a:avLst/>
          </a:prstGeom>
          <a:solidFill>
            <a:srgbClr val="EFF0F3"/>
          </a:solidFill>
          <a:ln w="3175">
            <a:miter lim="400000"/>
          </a:ln>
        </p:spPr>
        <p:txBody>
          <a:bodyPr lIns="47413" tIns="47413" rIns="47413" bIns="47413" anchor="ctr"/>
          <a:lstStyle/>
          <a:p>
            <a:pPr defTabSz="825500">
              <a:defRPr sz="3000">
                <a:solidFill>
                  <a:srgbClr val="FFFFFF"/>
                </a:solidFill>
                <a:latin typeface="ヒラギノ角ゴ ProN W4"/>
                <a:ea typeface="ヒラギノ角ゴ ProN W4"/>
                <a:cs typeface="ヒラギノ角ゴ ProN W4"/>
                <a:sym typeface="ヒラギノ角ゴ ProN W4"/>
              </a:defRPr>
            </a:pPr>
            <a:endParaRPr dirty="0"/>
          </a:p>
        </p:txBody>
      </p:sp>
      <p:sp>
        <p:nvSpPr>
          <p:cNvPr id="3" name="タイトルを…">
            <a:extLst>
              <a:ext uri="{FF2B5EF4-FFF2-40B4-BE49-F238E27FC236}">
                <a16:creationId xmlns:a16="http://schemas.microsoft.com/office/drawing/2014/main" id="{D9ECE078-D1CB-9DBE-5CCA-680D1D843101}"/>
              </a:ext>
            </a:extLst>
          </p:cNvPr>
          <p:cNvSpPr txBox="1"/>
          <p:nvPr userDrawn="1"/>
        </p:nvSpPr>
        <p:spPr>
          <a:xfrm>
            <a:off x="1544347" y="2859084"/>
            <a:ext cx="22352001" cy="1005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l">
              <a:lnSpc>
                <a:spcPct val="90000"/>
              </a:lnSpc>
              <a:defRPr sz="12000">
                <a:solidFill>
                  <a:schemeClr val="accent1">
                    <a:hueOff val="93351"/>
                    <a:satOff val="-44422"/>
                    <a:lumOff val="-36720"/>
                  </a:schemeClr>
                </a:solidFill>
                <a:latin typeface="+mn-lt"/>
                <a:ea typeface="+mn-ea"/>
                <a:cs typeface="+mn-cs"/>
                <a:sym typeface="ヒラギノ角ゴ ProN W6"/>
              </a:defRPr>
            </a:pPr>
            <a:r>
              <a:rPr lang="ja-JP" altLang="en-US" sz="7200" b="1" dirty="0">
                <a:solidFill>
                  <a:srgbClr val="1D1A73"/>
                </a:solidFill>
                <a:latin typeface="Yu Gothic" panose="020B0400000000000000" pitchFamily="34" charset="-128"/>
                <a:ea typeface="Yu Gothic" panose="020B0400000000000000" pitchFamily="34" charset="-128"/>
              </a:rPr>
              <a:t>アップロード</a:t>
            </a:r>
            <a:r>
              <a:rPr lang="en-US" altLang="ja-JP" sz="7200" b="1" dirty="0">
                <a:solidFill>
                  <a:srgbClr val="1D1A73"/>
                </a:solidFill>
                <a:latin typeface="Yu Gothic" panose="020B0400000000000000" pitchFamily="34" charset="-128"/>
                <a:ea typeface="Yu Gothic" panose="020B0400000000000000" pitchFamily="34" charset="-128"/>
              </a:rPr>
              <a:t>URL</a:t>
            </a:r>
            <a:r>
              <a:rPr lang="ja-JP" altLang="en-US" sz="7200" b="1" dirty="0">
                <a:solidFill>
                  <a:srgbClr val="1D1A73"/>
                </a:solidFill>
                <a:latin typeface="Yu Gothic" panose="020B0400000000000000" pitchFamily="34" charset="-128"/>
                <a:ea typeface="Yu Gothic" panose="020B0400000000000000" pitchFamily="34" charset="-128"/>
              </a:rPr>
              <a:t>を注文画面に貼り付けてください</a:t>
            </a:r>
            <a:endParaRPr lang="en-US" altLang="ja-JP" sz="7200" b="1" dirty="0">
              <a:solidFill>
                <a:srgbClr val="1D1A73"/>
              </a:solidFill>
              <a:latin typeface="Yu Gothic" panose="020B0400000000000000" pitchFamily="34" charset="-128"/>
              <a:ea typeface="Yu Gothic" panose="020B0400000000000000" pitchFamily="34" charset="-128"/>
            </a:endParaRPr>
          </a:p>
        </p:txBody>
      </p:sp>
      <p:sp>
        <p:nvSpPr>
          <p:cNvPr id="5" name="サブタイトルが入る">
            <a:extLst>
              <a:ext uri="{FF2B5EF4-FFF2-40B4-BE49-F238E27FC236}">
                <a16:creationId xmlns:a16="http://schemas.microsoft.com/office/drawing/2014/main" id="{493F0240-BEA1-44C9-ABDE-BAC8189B2EE7}"/>
              </a:ext>
            </a:extLst>
          </p:cNvPr>
          <p:cNvSpPr txBox="1"/>
          <p:nvPr userDrawn="1"/>
        </p:nvSpPr>
        <p:spPr>
          <a:xfrm>
            <a:off x="1544347" y="1597899"/>
            <a:ext cx="22352000" cy="76944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lnSpc>
                <a:spcPct val="70000"/>
              </a:lnSpc>
              <a:defRPr sz="5000">
                <a:solidFill>
                  <a:schemeClr val="accent1">
                    <a:hueOff val="93351"/>
                    <a:satOff val="-44422"/>
                    <a:lumOff val="-36720"/>
                  </a:schemeClr>
                </a:solidFill>
                <a:latin typeface="+mn-lt"/>
                <a:ea typeface="+mn-ea"/>
                <a:cs typeface="+mn-cs"/>
                <a:sym typeface="ヒラギノ角ゴ ProN W6"/>
              </a:defRPr>
            </a:lvl1pPr>
          </a:lstStyle>
          <a:p>
            <a:pPr algn="l">
              <a:lnSpc>
                <a:spcPct val="100000"/>
              </a:lnSpc>
            </a:pPr>
            <a:r>
              <a:rPr lang="ja-JP" altLang="en-US" b="1" dirty="0">
                <a:solidFill>
                  <a:srgbClr val="82A633"/>
                </a:solidFill>
                <a:latin typeface="Yu Gothic" panose="020B0400000000000000" pitchFamily="34" charset="-128"/>
                <a:ea typeface="Yu Gothic" panose="020B0400000000000000" pitchFamily="34" charset="-128"/>
              </a:rPr>
              <a:t>ご注文時</a:t>
            </a:r>
            <a:endParaRPr b="1" dirty="0">
              <a:solidFill>
                <a:srgbClr val="82A633"/>
              </a:solidFill>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F2D83B89-BC83-2B9A-4801-1F908CB43181}"/>
              </a:ext>
            </a:extLst>
          </p:cNvPr>
          <p:cNvSpPr/>
          <p:nvPr userDrawn="1"/>
        </p:nvSpPr>
        <p:spPr>
          <a:xfrm>
            <a:off x="1557046" y="2561886"/>
            <a:ext cx="1512277" cy="45719"/>
          </a:xfrm>
          <a:prstGeom prst="rect">
            <a:avLst/>
          </a:prstGeom>
          <a:solidFill>
            <a:srgbClr val="D91E75"/>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sp>
        <p:nvSpPr>
          <p:cNvPr id="6" name="小見出し入る…">
            <a:extLst>
              <a:ext uri="{FF2B5EF4-FFF2-40B4-BE49-F238E27FC236}">
                <a16:creationId xmlns:a16="http://schemas.microsoft.com/office/drawing/2014/main" id="{217A28C7-9A25-48CD-15E4-01C4806D6447}"/>
              </a:ext>
            </a:extLst>
          </p:cNvPr>
          <p:cNvSpPr txBox="1"/>
          <p:nvPr userDrawn="1"/>
        </p:nvSpPr>
        <p:spPr>
          <a:xfrm>
            <a:off x="1557046" y="4067509"/>
            <a:ext cx="21430970" cy="107721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b="1" dirty="0">
                <a:solidFill>
                  <a:srgbClr val="091731"/>
                </a:solidFill>
                <a:latin typeface="Yu Gothic" panose="020B0400000000000000" pitchFamily="34" charset="-128"/>
                <a:ea typeface="Yu Gothic" panose="020B0400000000000000" pitchFamily="34" charset="-128"/>
              </a:rPr>
              <a:t>注文時、お支払い手続き画面に以下のような</a:t>
            </a:r>
            <a:r>
              <a:rPr lang="en-US" altLang="ja-JP" b="1" dirty="0">
                <a:solidFill>
                  <a:srgbClr val="091731"/>
                </a:solidFill>
                <a:latin typeface="Yu Gothic" panose="020B0400000000000000" pitchFamily="34" charset="-128"/>
                <a:ea typeface="Yu Gothic" panose="020B0400000000000000" pitchFamily="34" charset="-128"/>
              </a:rPr>
              <a:t>URL</a:t>
            </a:r>
            <a:r>
              <a:rPr lang="ja-JP" altLang="en-US" b="1" dirty="0">
                <a:solidFill>
                  <a:srgbClr val="091731"/>
                </a:solidFill>
                <a:latin typeface="Yu Gothic" panose="020B0400000000000000" pitchFamily="34" charset="-128"/>
                <a:ea typeface="Yu Gothic" panose="020B0400000000000000" pitchFamily="34" charset="-128"/>
              </a:rPr>
              <a:t>入力欄がありますので、</a:t>
            </a:r>
            <a:endParaRPr lang="en-US" altLang="ja-JP" b="1" dirty="0">
              <a:solidFill>
                <a:srgbClr val="091731"/>
              </a:solidFill>
              <a:latin typeface="Yu Gothic" panose="020B0400000000000000" pitchFamily="34" charset="-128"/>
              <a:ea typeface="Yu Gothic" panose="020B0400000000000000" pitchFamily="34" charset="-128"/>
            </a:endParaRPr>
          </a:p>
          <a:p>
            <a:pPr algn="l">
              <a:defRPr sz="3500">
                <a:solidFill>
                  <a:schemeClr val="accent1">
                    <a:hueOff val="93351"/>
                    <a:satOff val="-44422"/>
                    <a:lumOff val="-36720"/>
                  </a:schemeClr>
                </a:solidFill>
                <a:latin typeface="+mn-lt"/>
                <a:ea typeface="+mn-ea"/>
                <a:cs typeface="+mn-cs"/>
                <a:sym typeface="ヒラギノ角ゴ ProN W6"/>
              </a:defRPr>
            </a:pPr>
            <a:r>
              <a:rPr lang="ja-JP" altLang="en-US" b="1" dirty="0">
                <a:solidFill>
                  <a:srgbClr val="091731"/>
                </a:solidFill>
                <a:latin typeface="Yu Gothic" panose="020B0400000000000000" pitchFamily="34" charset="-128"/>
                <a:ea typeface="Yu Gothic" panose="020B0400000000000000" pitchFamily="34" charset="-128"/>
              </a:rPr>
              <a:t>こちらにアップロード</a:t>
            </a:r>
            <a:r>
              <a:rPr lang="en-US" altLang="ja-JP" b="1" dirty="0">
                <a:solidFill>
                  <a:srgbClr val="091731"/>
                </a:solidFill>
                <a:latin typeface="Yu Gothic" panose="020B0400000000000000" pitchFamily="34" charset="-128"/>
                <a:ea typeface="Yu Gothic" panose="020B0400000000000000" pitchFamily="34" charset="-128"/>
              </a:rPr>
              <a:t>URL</a:t>
            </a:r>
            <a:r>
              <a:rPr lang="ja-JP" altLang="en-US" b="1" dirty="0">
                <a:solidFill>
                  <a:srgbClr val="091731"/>
                </a:solidFill>
                <a:latin typeface="Yu Gothic" panose="020B0400000000000000" pitchFamily="34" charset="-128"/>
                <a:ea typeface="Yu Gothic" panose="020B0400000000000000" pitchFamily="34" charset="-128"/>
              </a:rPr>
              <a:t>を貼り付けてください。</a:t>
            </a:r>
            <a:endParaRPr b="1" dirty="0">
              <a:solidFill>
                <a:srgbClr val="091731"/>
              </a:solidFill>
              <a:latin typeface="Yu Gothic" panose="020B0400000000000000" pitchFamily="34" charset="-128"/>
              <a:ea typeface="Yu Gothic" panose="020B0400000000000000" pitchFamily="34" charset="-128"/>
            </a:endParaRPr>
          </a:p>
        </p:txBody>
      </p:sp>
      <p:sp>
        <p:nvSpPr>
          <p:cNvPr id="17" name="タイトルを…">
            <a:extLst>
              <a:ext uri="{FF2B5EF4-FFF2-40B4-BE49-F238E27FC236}">
                <a16:creationId xmlns:a16="http://schemas.microsoft.com/office/drawing/2014/main" id="{D45DE2D9-FC7B-6EF3-47DF-EECCC121F130}"/>
              </a:ext>
            </a:extLst>
          </p:cNvPr>
          <p:cNvSpPr txBox="1"/>
          <p:nvPr userDrawn="1"/>
        </p:nvSpPr>
        <p:spPr>
          <a:xfrm>
            <a:off x="8448994" y="10907874"/>
            <a:ext cx="8542705" cy="61427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lgn="ctr">
              <a:lnSpc>
                <a:spcPct val="90000"/>
              </a:lnSpc>
              <a:defRPr sz="12000">
                <a:solidFill>
                  <a:schemeClr val="accent1">
                    <a:hueOff val="93351"/>
                    <a:satOff val="-44422"/>
                    <a:lumOff val="-36720"/>
                  </a:schemeClr>
                </a:solidFill>
                <a:latin typeface="+mn-lt"/>
                <a:ea typeface="+mn-ea"/>
                <a:cs typeface="+mn-cs"/>
                <a:sym typeface="ヒラギノ角ゴ ProN W6"/>
              </a:defRPr>
            </a:pPr>
            <a:r>
              <a:rPr lang="ja-JP" altLang="en-US" sz="4400" b="1" dirty="0">
                <a:solidFill>
                  <a:srgbClr val="1D1A73"/>
                </a:solidFill>
                <a:latin typeface="Yu Gothic" panose="020B0400000000000000" pitchFamily="34" charset="-128"/>
                <a:ea typeface="Yu Gothic" panose="020B0400000000000000" pitchFamily="34" charset="-128"/>
              </a:rPr>
              <a:t>ご注文お待ちしております</a:t>
            </a:r>
            <a:endParaRPr lang="en-US" altLang="ja-JP" sz="4400" b="1" dirty="0">
              <a:solidFill>
                <a:srgbClr val="1D1A73"/>
              </a:solidFill>
              <a:latin typeface="Yu Gothic" panose="020B0400000000000000" pitchFamily="34" charset="-128"/>
              <a:ea typeface="Yu Gothic" panose="020B0400000000000000" pitchFamily="34" charset="-128"/>
            </a:endParaRPr>
          </a:p>
        </p:txBody>
      </p:sp>
      <p:pic>
        <p:nvPicPr>
          <p:cNvPr id="7" name="図 6">
            <a:extLst>
              <a:ext uri="{FF2B5EF4-FFF2-40B4-BE49-F238E27FC236}">
                <a16:creationId xmlns:a16="http://schemas.microsoft.com/office/drawing/2014/main" id="{96800734-80BA-E87D-3868-4B4ED3953C93}"/>
              </a:ext>
            </a:extLst>
          </p:cNvPr>
          <p:cNvPicPr>
            <a:picLocks noChangeAspect="1"/>
          </p:cNvPicPr>
          <p:nvPr userDrawn="1"/>
        </p:nvPicPr>
        <p:blipFill>
          <a:blip r:embed="rId2"/>
          <a:stretch>
            <a:fillRect/>
          </a:stretch>
        </p:blipFill>
        <p:spPr>
          <a:xfrm>
            <a:off x="1557045" y="5550219"/>
            <a:ext cx="21430969" cy="4115253"/>
          </a:xfrm>
          <a:prstGeom prst="rect">
            <a:avLst/>
          </a:prstGeom>
        </p:spPr>
      </p:pic>
      <p:pic>
        <p:nvPicPr>
          <p:cNvPr id="10" name="図 9" descr="テキスト&#10;&#10;自動的に生成された説明">
            <a:extLst>
              <a:ext uri="{FF2B5EF4-FFF2-40B4-BE49-F238E27FC236}">
                <a16:creationId xmlns:a16="http://schemas.microsoft.com/office/drawing/2014/main" id="{3D997DF2-DD22-88A2-3CD6-B4BA8E51F3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73275" y="10439739"/>
            <a:ext cx="5810250" cy="1428750"/>
          </a:xfrm>
          <a:prstGeom prst="rect">
            <a:avLst/>
          </a:prstGeom>
        </p:spPr>
      </p:pic>
    </p:spTree>
    <p:extLst>
      <p:ext uri="{BB962C8B-B14F-4D97-AF65-F5344CB8AC3E}">
        <p14:creationId xmlns:p14="http://schemas.microsoft.com/office/powerpoint/2010/main" val="211375726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reserve="1">
  <p:cSld name="4_Gray">
    <p:bg>
      <p:bgPr>
        <a:solidFill>
          <a:srgbClr val="FFFFFF"/>
        </a:soli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7ED3AF4-1A09-9A48-A574-11DF9E5E0CC0}"/>
              </a:ext>
            </a:extLst>
          </p:cNvPr>
          <p:cNvSpPr/>
          <p:nvPr userDrawn="1"/>
        </p:nvSpPr>
        <p:spPr>
          <a:xfrm>
            <a:off x="0" y="12745253"/>
            <a:ext cx="24384000" cy="970747"/>
          </a:xfrm>
          <a:prstGeom prst="rect">
            <a:avLst/>
          </a:prstGeom>
          <a:solidFill>
            <a:srgbClr val="1D1A73"/>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sp>
        <p:nvSpPr>
          <p:cNvPr id="13" name="スライド番号"/>
          <p:cNvSpPr txBox="1">
            <a:spLocks noGrp="1"/>
          </p:cNvSpPr>
          <p:nvPr>
            <p:ph type="sldNum" sz="quarter" idx="2"/>
          </p:nvPr>
        </p:nvSpPr>
        <p:spPr>
          <a:xfrm>
            <a:off x="22829105" y="12345625"/>
            <a:ext cx="514232" cy="399628"/>
          </a:xfrm>
          <a:prstGeom prst="rect">
            <a:avLst/>
          </a:prstGeom>
        </p:spPr>
        <p:txBody>
          <a:bodyPr wrap="square"/>
          <a:lstStyle>
            <a:lvl1pPr>
              <a:defRPr>
                <a:solidFill>
                  <a:schemeClr val="tx2"/>
                </a:solidFill>
                <a:latin typeface="Arial" panose="020B0604020202020204" pitchFamily="34" charset="0"/>
                <a:cs typeface="Arial" panose="020B0604020202020204" pitchFamily="34" charset="0"/>
              </a:defRPr>
            </a:lvl1pPr>
          </a:lstStyle>
          <a:p>
            <a:fld id="{86CB4B4D-7CA3-9044-876B-883B54F8677D}" type="slidenum">
              <a:rPr lang="en-US" altLang="ja-JP"/>
              <a:pPr/>
              <a:t>‹#›</a:t>
            </a:fld>
            <a:endParaRPr lang="en-US" altLang="ja-JP"/>
          </a:p>
        </p:txBody>
      </p:sp>
      <p:sp>
        <p:nvSpPr>
          <p:cNvPr id="7" name="正方形/長方形 6">
            <a:extLst>
              <a:ext uri="{FF2B5EF4-FFF2-40B4-BE49-F238E27FC236}">
                <a16:creationId xmlns:a16="http://schemas.microsoft.com/office/drawing/2014/main" id="{1D352487-20E6-E346-BF8F-810DF9CD9A1A}"/>
              </a:ext>
            </a:extLst>
          </p:cNvPr>
          <p:cNvSpPr/>
          <p:nvPr userDrawn="1"/>
        </p:nvSpPr>
        <p:spPr>
          <a:xfrm>
            <a:off x="10484384" y="12921732"/>
            <a:ext cx="3415229" cy="617786"/>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pic>
        <p:nvPicPr>
          <p:cNvPr id="6" name="図 5">
            <a:extLst>
              <a:ext uri="{FF2B5EF4-FFF2-40B4-BE49-F238E27FC236}">
                <a16:creationId xmlns:a16="http://schemas.microsoft.com/office/drawing/2014/main" id="{107EC527-6DF6-2D49-921F-2925DDB35E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9353" y="12982868"/>
            <a:ext cx="2585292" cy="495514"/>
          </a:xfrm>
          <a:prstGeom prst="rect">
            <a:avLst/>
          </a:prstGeom>
        </p:spPr>
      </p:pic>
    </p:spTree>
    <p:extLst>
      <p:ext uri="{BB962C8B-B14F-4D97-AF65-F5344CB8AC3E}">
        <p14:creationId xmlns:p14="http://schemas.microsoft.com/office/powerpoint/2010/main" val="146382002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reserve="1">
  <p:cSld name="2_Gray">
    <p:bg>
      <p:bgPr>
        <a:solidFill>
          <a:srgbClr val="FFFFFF"/>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D64AF1CB-E0CA-7B41-A965-D845FA317FCA}"/>
              </a:ext>
            </a:extLst>
          </p:cNvPr>
          <p:cNvSpPr/>
          <p:nvPr userDrawn="1"/>
        </p:nvSpPr>
        <p:spPr>
          <a:xfrm>
            <a:off x="0" y="12745253"/>
            <a:ext cx="24384000" cy="970747"/>
          </a:xfrm>
          <a:prstGeom prst="rect">
            <a:avLst/>
          </a:prstGeom>
          <a:solidFill>
            <a:srgbClr val="EFF0F3"/>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sp>
        <p:nvSpPr>
          <p:cNvPr id="8" name="スライド番号">
            <a:extLst>
              <a:ext uri="{FF2B5EF4-FFF2-40B4-BE49-F238E27FC236}">
                <a16:creationId xmlns:a16="http://schemas.microsoft.com/office/drawing/2014/main" id="{D72F53DF-1FAF-0C49-B81C-9523E686210D}"/>
              </a:ext>
            </a:extLst>
          </p:cNvPr>
          <p:cNvSpPr txBox="1">
            <a:spLocks noGrp="1"/>
          </p:cNvSpPr>
          <p:nvPr>
            <p:ph type="sldNum" sz="quarter" idx="2"/>
          </p:nvPr>
        </p:nvSpPr>
        <p:spPr>
          <a:xfrm>
            <a:off x="22829105" y="12345625"/>
            <a:ext cx="514232" cy="399628"/>
          </a:xfrm>
          <a:prstGeom prst="rect">
            <a:avLst/>
          </a:prstGeom>
        </p:spPr>
        <p:txBody>
          <a:bodyPr wrap="square"/>
          <a:lstStyle>
            <a:lvl1pPr>
              <a:defRPr>
                <a:solidFill>
                  <a:schemeClr val="tx2"/>
                </a:solidFill>
                <a:latin typeface="Arial" panose="020B0604020202020204" pitchFamily="34" charset="0"/>
                <a:cs typeface="Arial" panose="020B0604020202020204" pitchFamily="34" charset="0"/>
              </a:defRPr>
            </a:lvl1pPr>
          </a:lstStyle>
          <a:p>
            <a:fld id="{86CB4B4D-7CA3-9044-876B-883B54F8677D}" type="slidenum">
              <a:rPr lang="en-US" altLang="ja-JP"/>
              <a:pPr/>
              <a:t>‹#›</a:t>
            </a:fld>
            <a:endParaRPr lang="en-US" altLang="ja-JP"/>
          </a:p>
        </p:txBody>
      </p:sp>
      <p:pic>
        <p:nvPicPr>
          <p:cNvPr id="14" name="図 13">
            <a:extLst>
              <a:ext uri="{FF2B5EF4-FFF2-40B4-BE49-F238E27FC236}">
                <a16:creationId xmlns:a16="http://schemas.microsoft.com/office/drawing/2014/main" id="{3584C81B-65F0-664E-AAA7-B1D87BD1B4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9353" y="12982868"/>
            <a:ext cx="2585292" cy="495514"/>
          </a:xfrm>
          <a:prstGeom prst="rect">
            <a:avLst/>
          </a:prstGeom>
        </p:spPr>
      </p:pic>
    </p:spTree>
    <p:extLst>
      <p:ext uri="{BB962C8B-B14F-4D97-AF65-F5344CB8AC3E}">
        <p14:creationId xmlns:p14="http://schemas.microsoft.com/office/powerpoint/2010/main" val="38781186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7_Gray">
    <p:spTree>
      <p:nvGrpSpPr>
        <p:cNvPr id="1" name=""/>
        <p:cNvGrpSpPr/>
        <p:nvPr/>
      </p:nvGrpSpPr>
      <p:grpSpPr>
        <a:xfrm>
          <a:off x="0" y="0"/>
          <a:ext cx="0" cy="0"/>
          <a:chOff x="0" y="0"/>
          <a:chExt cx="0" cy="0"/>
        </a:xfrm>
      </p:grpSpPr>
      <p:sp>
        <p:nvSpPr>
          <p:cNvPr id="12" name="四角形"/>
          <p:cNvSpPr/>
          <p:nvPr/>
        </p:nvSpPr>
        <p:spPr>
          <a:xfrm>
            <a:off x="1022208" y="1022208"/>
            <a:ext cx="22352283" cy="11684284"/>
          </a:xfrm>
          <a:prstGeom prst="rect">
            <a:avLst/>
          </a:prstGeom>
          <a:solidFill>
            <a:srgbClr val="EFF0F3"/>
          </a:solidFill>
          <a:ln w="3175">
            <a:miter lim="400000"/>
          </a:ln>
        </p:spPr>
        <p:txBody>
          <a:bodyPr lIns="47413" tIns="47413" rIns="47413" bIns="47413" anchor="ctr"/>
          <a:lstStyle/>
          <a:p>
            <a:pPr defTabSz="825500">
              <a:defRPr sz="3000">
                <a:solidFill>
                  <a:srgbClr val="FFFFFF"/>
                </a:solidFill>
                <a:latin typeface="ヒラギノ角ゴ ProN W4"/>
                <a:ea typeface="ヒラギノ角ゴ ProN W4"/>
                <a:cs typeface="ヒラギノ角ゴ ProN W4"/>
                <a:sym typeface="ヒラギノ角ゴ ProN W4"/>
              </a:defRPr>
            </a:pPr>
            <a:endParaRPr dirty="0"/>
          </a:p>
        </p:txBody>
      </p:sp>
      <p:sp>
        <p:nvSpPr>
          <p:cNvPr id="3" name="タイトルを…">
            <a:extLst>
              <a:ext uri="{FF2B5EF4-FFF2-40B4-BE49-F238E27FC236}">
                <a16:creationId xmlns:a16="http://schemas.microsoft.com/office/drawing/2014/main" id="{D9ECE078-D1CB-9DBE-5CCA-680D1D843101}"/>
              </a:ext>
            </a:extLst>
          </p:cNvPr>
          <p:cNvSpPr txBox="1"/>
          <p:nvPr userDrawn="1"/>
        </p:nvSpPr>
        <p:spPr>
          <a:xfrm>
            <a:off x="1544347" y="2859084"/>
            <a:ext cx="22352001" cy="166859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l">
              <a:lnSpc>
                <a:spcPct val="90000"/>
              </a:lnSpc>
              <a:defRPr sz="12000">
                <a:solidFill>
                  <a:schemeClr val="accent1">
                    <a:hueOff val="93351"/>
                    <a:satOff val="-44422"/>
                    <a:lumOff val="-36720"/>
                  </a:schemeClr>
                </a:solidFill>
                <a:latin typeface="+mn-lt"/>
                <a:ea typeface="+mn-ea"/>
                <a:cs typeface="+mn-cs"/>
                <a:sym typeface="ヒラギノ角ゴ ProN W6"/>
              </a:defRPr>
            </a:pPr>
            <a:r>
              <a:rPr lang="ja-JP" altLang="en-US" sz="6000" b="1" dirty="0">
                <a:solidFill>
                  <a:srgbClr val="1D1A73"/>
                </a:solidFill>
                <a:latin typeface="Yu Gothic" panose="020B0400000000000000" pitchFamily="34" charset="-128"/>
                <a:ea typeface="Yu Gothic" panose="020B0400000000000000" pitchFamily="34" charset="-128"/>
              </a:rPr>
              <a:t>制作した動画は当社</a:t>
            </a:r>
            <a:r>
              <a:rPr lang="en-US" altLang="ja-JP" sz="6000" b="1" dirty="0">
                <a:solidFill>
                  <a:srgbClr val="1D1A73"/>
                </a:solidFill>
                <a:latin typeface="Yu Gothic" panose="020B0400000000000000" pitchFamily="34" charset="-128"/>
                <a:ea typeface="Yu Gothic" panose="020B0400000000000000" pitchFamily="34" charset="-128"/>
              </a:rPr>
              <a:t>Web</a:t>
            </a:r>
            <a:r>
              <a:rPr lang="ja-JP" altLang="en-US" sz="6000" b="1" dirty="0">
                <a:solidFill>
                  <a:srgbClr val="1D1A73"/>
                </a:solidFill>
                <a:latin typeface="Yu Gothic" panose="020B0400000000000000" pitchFamily="34" charset="-128"/>
                <a:ea typeface="Yu Gothic" panose="020B0400000000000000" pitchFamily="34" charset="-128"/>
              </a:rPr>
              <a:t>サイトや</a:t>
            </a:r>
            <a:r>
              <a:rPr lang="en-US" altLang="ja-JP" sz="6000" b="1" dirty="0">
                <a:solidFill>
                  <a:srgbClr val="1D1A73"/>
                </a:solidFill>
                <a:latin typeface="Yu Gothic" panose="020B0400000000000000" pitchFamily="34" charset="-128"/>
                <a:ea typeface="Yu Gothic" panose="020B0400000000000000" pitchFamily="34" charset="-128"/>
              </a:rPr>
              <a:t>YouTube</a:t>
            </a:r>
            <a:r>
              <a:rPr lang="ja-JP" altLang="en-US" sz="6000" b="1" dirty="0">
                <a:solidFill>
                  <a:srgbClr val="1D1A73"/>
                </a:solidFill>
                <a:latin typeface="Yu Gothic" panose="020B0400000000000000" pitchFamily="34" charset="-128"/>
                <a:ea typeface="Yu Gothic" panose="020B0400000000000000" pitchFamily="34" charset="-128"/>
              </a:rPr>
              <a:t>、</a:t>
            </a:r>
            <a:r>
              <a:rPr lang="en-US" altLang="ja-JP" sz="6000" b="1" dirty="0">
                <a:solidFill>
                  <a:srgbClr val="1D1A73"/>
                </a:solidFill>
                <a:latin typeface="Yu Gothic" panose="020B0400000000000000" pitchFamily="34" charset="-128"/>
                <a:ea typeface="Yu Gothic" panose="020B0400000000000000" pitchFamily="34" charset="-128"/>
              </a:rPr>
              <a:t>SNS</a:t>
            </a:r>
            <a:r>
              <a:rPr lang="ja-JP" altLang="en-US" sz="6000" b="1" dirty="0">
                <a:solidFill>
                  <a:srgbClr val="1D1A73"/>
                </a:solidFill>
                <a:latin typeface="Yu Gothic" panose="020B0400000000000000" pitchFamily="34" charset="-128"/>
                <a:ea typeface="Yu Gothic" panose="020B0400000000000000" pitchFamily="34" charset="-128"/>
              </a:rPr>
              <a:t>などに</a:t>
            </a:r>
            <a:endParaRPr lang="en-US" altLang="ja-JP" sz="6000" b="1" dirty="0">
              <a:solidFill>
                <a:srgbClr val="1D1A73"/>
              </a:solidFill>
              <a:latin typeface="Yu Gothic" panose="020B0400000000000000" pitchFamily="34" charset="-128"/>
              <a:ea typeface="Yu Gothic" panose="020B0400000000000000" pitchFamily="34" charset="-128"/>
            </a:endParaRPr>
          </a:p>
          <a:p>
            <a:pPr algn="l">
              <a:lnSpc>
                <a:spcPct val="90000"/>
              </a:lnSpc>
              <a:defRPr sz="12000">
                <a:solidFill>
                  <a:schemeClr val="accent1">
                    <a:hueOff val="93351"/>
                    <a:satOff val="-44422"/>
                    <a:lumOff val="-36720"/>
                  </a:schemeClr>
                </a:solidFill>
                <a:latin typeface="+mn-lt"/>
                <a:ea typeface="+mn-ea"/>
                <a:cs typeface="+mn-cs"/>
                <a:sym typeface="ヒラギノ角ゴ ProN W6"/>
              </a:defRPr>
            </a:pPr>
            <a:r>
              <a:rPr lang="ja-JP" altLang="en-US" sz="6000" b="1" dirty="0">
                <a:solidFill>
                  <a:srgbClr val="1D1A73"/>
                </a:solidFill>
                <a:latin typeface="Yu Gothic" panose="020B0400000000000000" pitchFamily="34" charset="-128"/>
                <a:ea typeface="Yu Gothic" panose="020B0400000000000000" pitchFamily="34" charset="-128"/>
              </a:rPr>
              <a:t>ご紹介させていただく場合があります</a:t>
            </a:r>
            <a:endParaRPr lang="en-US" altLang="ja-JP" sz="6000" b="1" dirty="0">
              <a:solidFill>
                <a:srgbClr val="1D1A73"/>
              </a:solidFill>
              <a:latin typeface="Yu Gothic" panose="020B0400000000000000" pitchFamily="34" charset="-128"/>
              <a:ea typeface="Yu Gothic" panose="020B0400000000000000" pitchFamily="34" charset="-128"/>
            </a:endParaRPr>
          </a:p>
        </p:txBody>
      </p:sp>
      <p:sp>
        <p:nvSpPr>
          <p:cNvPr id="5" name="サブタイトルが入る">
            <a:extLst>
              <a:ext uri="{FF2B5EF4-FFF2-40B4-BE49-F238E27FC236}">
                <a16:creationId xmlns:a16="http://schemas.microsoft.com/office/drawing/2014/main" id="{493F0240-BEA1-44C9-ABDE-BAC8189B2EE7}"/>
              </a:ext>
            </a:extLst>
          </p:cNvPr>
          <p:cNvSpPr txBox="1"/>
          <p:nvPr userDrawn="1"/>
        </p:nvSpPr>
        <p:spPr>
          <a:xfrm>
            <a:off x="1544347" y="1597899"/>
            <a:ext cx="22352000" cy="76944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lnSpc>
                <a:spcPct val="70000"/>
              </a:lnSpc>
              <a:defRPr sz="5000">
                <a:solidFill>
                  <a:schemeClr val="accent1">
                    <a:hueOff val="93351"/>
                    <a:satOff val="-44422"/>
                    <a:lumOff val="-36720"/>
                  </a:schemeClr>
                </a:solidFill>
                <a:latin typeface="+mn-lt"/>
                <a:ea typeface="+mn-ea"/>
                <a:cs typeface="+mn-cs"/>
                <a:sym typeface="ヒラギノ角ゴ ProN W6"/>
              </a:defRPr>
            </a:lvl1pPr>
          </a:lstStyle>
          <a:p>
            <a:pPr algn="l">
              <a:lnSpc>
                <a:spcPct val="100000"/>
              </a:lnSpc>
            </a:pPr>
            <a:r>
              <a:rPr lang="ja-JP" altLang="en-US" b="1" dirty="0">
                <a:solidFill>
                  <a:srgbClr val="82A633"/>
                </a:solidFill>
                <a:latin typeface="Yu Gothic" panose="020B0400000000000000" pitchFamily="34" charset="-128"/>
                <a:ea typeface="Yu Gothic" panose="020B0400000000000000" pitchFamily="34" charset="-128"/>
              </a:rPr>
              <a:t>注意事項</a:t>
            </a:r>
            <a:endParaRPr b="1" dirty="0">
              <a:solidFill>
                <a:srgbClr val="82A633"/>
              </a:solidFill>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F2D83B89-BC83-2B9A-4801-1F908CB43181}"/>
              </a:ext>
            </a:extLst>
          </p:cNvPr>
          <p:cNvSpPr/>
          <p:nvPr userDrawn="1"/>
        </p:nvSpPr>
        <p:spPr>
          <a:xfrm>
            <a:off x="1557046" y="2561886"/>
            <a:ext cx="1512277" cy="45719"/>
          </a:xfrm>
          <a:prstGeom prst="rect">
            <a:avLst/>
          </a:prstGeom>
          <a:solidFill>
            <a:srgbClr val="D91E75"/>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sp>
        <p:nvSpPr>
          <p:cNvPr id="17" name="小見出し入る…">
            <a:extLst>
              <a:ext uri="{FF2B5EF4-FFF2-40B4-BE49-F238E27FC236}">
                <a16:creationId xmlns:a16="http://schemas.microsoft.com/office/drawing/2014/main" id="{BD41EC10-1D4D-E6F6-4E5E-CBCF4D529DF5}"/>
              </a:ext>
            </a:extLst>
          </p:cNvPr>
          <p:cNvSpPr txBox="1"/>
          <p:nvPr userDrawn="1"/>
        </p:nvSpPr>
        <p:spPr>
          <a:xfrm>
            <a:off x="1557046" y="4778026"/>
            <a:ext cx="21297816" cy="107721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b="1" dirty="0">
                <a:solidFill>
                  <a:srgbClr val="091731"/>
                </a:solidFill>
                <a:latin typeface="Yu Gothic" panose="020B0400000000000000" pitchFamily="34" charset="-128"/>
                <a:ea typeface="Yu Gothic" panose="020B0400000000000000" pitchFamily="34" charset="-128"/>
              </a:rPr>
              <a:t>本サービスは当社</a:t>
            </a:r>
            <a:r>
              <a:rPr lang="en-US" altLang="ja-JP" b="1" dirty="0">
                <a:solidFill>
                  <a:srgbClr val="091731"/>
                </a:solidFill>
                <a:latin typeface="Yu Gothic" panose="020B0400000000000000" pitchFamily="34" charset="-128"/>
                <a:ea typeface="Yu Gothic" panose="020B0400000000000000" pitchFamily="34" charset="-128"/>
              </a:rPr>
              <a:t>Web</a:t>
            </a:r>
            <a:r>
              <a:rPr lang="ja-JP" altLang="en-US" b="1" dirty="0">
                <a:solidFill>
                  <a:srgbClr val="091731"/>
                </a:solidFill>
                <a:latin typeface="Yu Gothic" panose="020B0400000000000000" pitchFamily="34" charset="-128"/>
                <a:ea typeface="Yu Gothic" panose="020B0400000000000000" pitchFamily="34" charset="-128"/>
              </a:rPr>
              <a:t>サイトや</a:t>
            </a:r>
            <a:r>
              <a:rPr lang="en-US" altLang="ja-JP" b="1" dirty="0">
                <a:solidFill>
                  <a:srgbClr val="091731"/>
                </a:solidFill>
                <a:latin typeface="Yu Gothic" panose="020B0400000000000000" pitchFamily="34" charset="-128"/>
                <a:ea typeface="Yu Gothic" panose="020B0400000000000000" pitchFamily="34" charset="-128"/>
              </a:rPr>
              <a:t>YouTube</a:t>
            </a:r>
            <a:r>
              <a:rPr lang="ja-JP" altLang="en-US" b="1" dirty="0">
                <a:solidFill>
                  <a:srgbClr val="091731"/>
                </a:solidFill>
                <a:latin typeface="Yu Gothic" panose="020B0400000000000000" pitchFamily="34" charset="-128"/>
                <a:ea typeface="Yu Gothic" panose="020B0400000000000000" pitchFamily="34" charset="-128"/>
              </a:rPr>
              <a:t>、</a:t>
            </a:r>
            <a:r>
              <a:rPr lang="en-US" altLang="ja-JP" b="1" dirty="0">
                <a:solidFill>
                  <a:srgbClr val="091731"/>
                </a:solidFill>
                <a:latin typeface="Yu Gothic" panose="020B0400000000000000" pitchFamily="34" charset="-128"/>
                <a:ea typeface="Yu Gothic" panose="020B0400000000000000" pitchFamily="34" charset="-128"/>
              </a:rPr>
              <a:t>SNS</a:t>
            </a:r>
            <a:r>
              <a:rPr lang="ja-JP" altLang="en-US" b="1" dirty="0">
                <a:solidFill>
                  <a:srgbClr val="091731"/>
                </a:solidFill>
                <a:latin typeface="Yu Gothic" panose="020B0400000000000000" pitchFamily="34" charset="-128"/>
                <a:ea typeface="Yu Gothic" panose="020B0400000000000000" pitchFamily="34" charset="-128"/>
              </a:rPr>
              <a:t>に公開することを前提に価格を安く抑えておりますので</a:t>
            </a:r>
            <a:endParaRPr lang="en-US" altLang="ja-JP" b="1" dirty="0">
              <a:solidFill>
                <a:srgbClr val="091731"/>
              </a:solidFill>
              <a:latin typeface="Yu Gothic" panose="020B0400000000000000" pitchFamily="34" charset="-128"/>
              <a:ea typeface="Yu Gothic" panose="020B0400000000000000" pitchFamily="34" charset="-128"/>
            </a:endParaRPr>
          </a:p>
          <a:p>
            <a:pPr algn="l">
              <a:defRPr sz="3500">
                <a:solidFill>
                  <a:schemeClr val="accent1">
                    <a:hueOff val="93351"/>
                    <a:satOff val="-44422"/>
                    <a:lumOff val="-36720"/>
                  </a:schemeClr>
                </a:solidFill>
                <a:latin typeface="+mn-lt"/>
                <a:ea typeface="+mn-ea"/>
                <a:cs typeface="+mn-cs"/>
                <a:sym typeface="ヒラギノ角ゴ ProN W6"/>
              </a:defRPr>
            </a:pPr>
            <a:r>
              <a:rPr lang="ja-JP" altLang="en-US" b="1" dirty="0">
                <a:solidFill>
                  <a:srgbClr val="091731"/>
                </a:solidFill>
                <a:latin typeface="Yu Gothic" panose="020B0400000000000000" pitchFamily="34" charset="-128"/>
                <a:ea typeface="Yu Gothic" panose="020B0400000000000000" pitchFamily="34" charset="-128"/>
              </a:rPr>
              <a:t>ご了承くださいませ。</a:t>
            </a:r>
            <a:endParaRPr b="1" dirty="0">
              <a:solidFill>
                <a:srgbClr val="091731"/>
              </a:solidFill>
              <a:latin typeface="Yu Gothic" panose="020B0400000000000000" pitchFamily="34" charset="-128"/>
              <a:ea typeface="Yu Gothic" panose="020B0400000000000000" pitchFamily="34" charset="-128"/>
            </a:endParaRPr>
          </a:p>
        </p:txBody>
      </p:sp>
      <p:sp>
        <p:nvSpPr>
          <p:cNvPr id="4" name="タイトルを…">
            <a:extLst>
              <a:ext uri="{FF2B5EF4-FFF2-40B4-BE49-F238E27FC236}">
                <a16:creationId xmlns:a16="http://schemas.microsoft.com/office/drawing/2014/main" id="{92A67CD4-97D6-6D5E-ABDE-C5D3485C806A}"/>
              </a:ext>
            </a:extLst>
          </p:cNvPr>
          <p:cNvSpPr txBox="1"/>
          <p:nvPr userDrawn="1"/>
        </p:nvSpPr>
        <p:spPr>
          <a:xfrm>
            <a:off x="1557046" y="6190207"/>
            <a:ext cx="22352001" cy="837602"/>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l">
              <a:lnSpc>
                <a:spcPct val="90000"/>
              </a:lnSpc>
              <a:defRPr sz="12000">
                <a:solidFill>
                  <a:schemeClr val="accent1">
                    <a:hueOff val="93351"/>
                    <a:satOff val="-44422"/>
                    <a:lumOff val="-36720"/>
                  </a:schemeClr>
                </a:solidFill>
                <a:latin typeface="+mn-lt"/>
                <a:ea typeface="+mn-ea"/>
                <a:cs typeface="+mn-cs"/>
                <a:sym typeface="ヒラギノ角ゴ ProN W6"/>
              </a:defRPr>
            </a:pPr>
            <a:r>
              <a:rPr lang="ja-JP" altLang="en-US" sz="6000" b="1" dirty="0">
                <a:solidFill>
                  <a:srgbClr val="1D1A73"/>
                </a:solidFill>
                <a:latin typeface="Yu Gothic" panose="020B0400000000000000" pitchFamily="34" charset="-128"/>
                <a:ea typeface="Yu Gothic" panose="020B0400000000000000" pitchFamily="34" charset="-128"/>
              </a:rPr>
              <a:t>以下に該当する動画は制作いたしませんのでご注意ください</a:t>
            </a:r>
            <a:endParaRPr lang="en-US" altLang="ja-JP" sz="6000" b="1" dirty="0">
              <a:solidFill>
                <a:srgbClr val="1D1A73"/>
              </a:solidFill>
              <a:latin typeface="Yu Gothic" panose="020B0400000000000000" pitchFamily="34" charset="-128"/>
              <a:ea typeface="Yu Gothic" panose="020B0400000000000000" pitchFamily="34" charset="-128"/>
            </a:endParaRPr>
          </a:p>
        </p:txBody>
      </p:sp>
      <p:sp>
        <p:nvSpPr>
          <p:cNvPr id="7" name="小見出し入る…">
            <a:extLst>
              <a:ext uri="{FF2B5EF4-FFF2-40B4-BE49-F238E27FC236}">
                <a16:creationId xmlns:a16="http://schemas.microsoft.com/office/drawing/2014/main" id="{EE6BA986-C83F-70CE-EBCB-D6210980F571}"/>
              </a:ext>
            </a:extLst>
          </p:cNvPr>
          <p:cNvSpPr txBox="1"/>
          <p:nvPr userDrawn="1"/>
        </p:nvSpPr>
        <p:spPr>
          <a:xfrm>
            <a:off x="1557046" y="7182807"/>
            <a:ext cx="21297816" cy="538609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en-US" altLang="ja-JP" b="1" dirty="0">
                <a:solidFill>
                  <a:srgbClr val="D91E75"/>
                </a:solidFill>
                <a:latin typeface="Yu Gothic" panose="020B0400000000000000" pitchFamily="34" charset="-128"/>
                <a:ea typeface="Yu Gothic" panose="020B0400000000000000" pitchFamily="34" charset="-128"/>
              </a:rPr>
              <a:t>×</a:t>
            </a:r>
            <a:r>
              <a:rPr lang="ja-JP" altLang="en-US" b="1" dirty="0">
                <a:solidFill>
                  <a:srgbClr val="091731"/>
                </a:solidFill>
                <a:latin typeface="Yu Gothic" panose="020B0400000000000000" pitchFamily="34" charset="-128"/>
                <a:ea typeface="Yu Gothic" panose="020B0400000000000000" pitchFamily="34" charset="-128"/>
              </a:rPr>
              <a:t>　反社会的な内容</a:t>
            </a:r>
          </a:p>
          <a:p>
            <a:pPr algn="l">
              <a:defRPr sz="3500">
                <a:solidFill>
                  <a:schemeClr val="accent1">
                    <a:hueOff val="93351"/>
                    <a:satOff val="-44422"/>
                    <a:lumOff val="-36720"/>
                  </a:schemeClr>
                </a:solidFill>
                <a:latin typeface="+mn-lt"/>
                <a:ea typeface="+mn-ea"/>
                <a:cs typeface="+mn-cs"/>
                <a:sym typeface="ヒラギノ角ゴ ProN W6"/>
              </a:defRPr>
            </a:pPr>
            <a:r>
              <a:rPr lang="en-US" altLang="ja-JP" b="1" dirty="0">
                <a:solidFill>
                  <a:srgbClr val="D91E75"/>
                </a:solidFill>
                <a:latin typeface="Yu Gothic" panose="020B0400000000000000" pitchFamily="34" charset="-128"/>
                <a:ea typeface="Yu Gothic" panose="020B0400000000000000" pitchFamily="34" charset="-128"/>
              </a:rPr>
              <a:t>×</a:t>
            </a:r>
            <a:r>
              <a:rPr lang="ja-JP" altLang="en-US" b="1" dirty="0">
                <a:solidFill>
                  <a:srgbClr val="091731"/>
                </a:solidFill>
                <a:latin typeface="Yu Gothic" panose="020B0400000000000000" pitchFamily="34" charset="-128"/>
                <a:ea typeface="Yu Gothic" panose="020B0400000000000000" pitchFamily="34" charset="-128"/>
              </a:rPr>
              <a:t>　差別的な内容</a:t>
            </a:r>
          </a:p>
          <a:p>
            <a:pPr algn="l">
              <a:defRPr sz="3500">
                <a:solidFill>
                  <a:schemeClr val="accent1">
                    <a:hueOff val="93351"/>
                    <a:satOff val="-44422"/>
                    <a:lumOff val="-36720"/>
                  </a:schemeClr>
                </a:solidFill>
                <a:latin typeface="+mn-lt"/>
                <a:ea typeface="+mn-ea"/>
                <a:cs typeface="+mn-cs"/>
                <a:sym typeface="ヒラギノ角ゴ ProN W6"/>
              </a:defRPr>
            </a:pPr>
            <a:r>
              <a:rPr lang="en-US" altLang="ja-JP" b="1" dirty="0">
                <a:solidFill>
                  <a:srgbClr val="D91E75"/>
                </a:solidFill>
                <a:latin typeface="Yu Gothic" panose="020B0400000000000000" pitchFamily="34" charset="-128"/>
                <a:ea typeface="Yu Gothic" panose="020B0400000000000000" pitchFamily="34" charset="-128"/>
              </a:rPr>
              <a:t>×</a:t>
            </a:r>
            <a:r>
              <a:rPr lang="ja-JP" altLang="en-US" b="1" dirty="0">
                <a:solidFill>
                  <a:srgbClr val="091731"/>
                </a:solidFill>
                <a:latin typeface="Yu Gothic" panose="020B0400000000000000" pitchFamily="34" charset="-128"/>
                <a:ea typeface="Yu Gothic" panose="020B0400000000000000" pitchFamily="34" charset="-128"/>
              </a:rPr>
              <a:t>　極端な政治的思想に偏った内容</a:t>
            </a:r>
          </a:p>
          <a:p>
            <a:pPr algn="l">
              <a:defRPr sz="3500">
                <a:solidFill>
                  <a:schemeClr val="accent1">
                    <a:hueOff val="93351"/>
                    <a:satOff val="-44422"/>
                    <a:lumOff val="-36720"/>
                  </a:schemeClr>
                </a:solidFill>
                <a:latin typeface="+mn-lt"/>
                <a:ea typeface="+mn-ea"/>
                <a:cs typeface="+mn-cs"/>
                <a:sym typeface="ヒラギノ角ゴ ProN W6"/>
              </a:defRPr>
            </a:pPr>
            <a:r>
              <a:rPr lang="en-US" altLang="ja-JP" b="1" dirty="0">
                <a:solidFill>
                  <a:srgbClr val="D91E75"/>
                </a:solidFill>
                <a:latin typeface="Yu Gothic" panose="020B0400000000000000" pitchFamily="34" charset="-128"/>
                <a:ea typeface="Yu Gothic" panose="020B0400000000000000" pitchFamily="34" charset="-128"/>
              </a:rPr>
              <a:t>×</a:t>
            </a:r>
            <a:r>
              <a:rPr lang="ja-JP" altLang="en-US" b="1" dirty="0">
                <a:solidFill>
                  <a:srgbClr val="091731"/>
                </a:solidFill>
                <a:latin typeface="Yu Gothic" panose="020B0400000000000000" pitchFamily="34" charset="-128"/>
                <a:ea typeface="Yu Gothic" panose="020B0400000000000000" pitchFamily="34" charset="-128"/>
              </a:rPr>
              <a:t>　法的に認められていない投資に関する内容</a:t>
            </a:r>
          </a:p>
          <a:p>
            <a:pPr algn="l">
              <a:defRPr sz="3500">
                <a:solidFill>
                  <a:schemeClr val="accent1">
                    <a:hueOff val="93351"/>
                    <a:satOff val="-44422"/>
                    <a:lumOff val="-36720"/>
                  </a:schemeClr>
                </a:solidFill>
                <a:latin typeface="+mn-lt"/>
                <a:ea typeface="+mn-ea"/>
                <a:cs typeface="+mn-cs"/>
                <a:sym typeface="ヒラギノ角ゴ ProN W6"/>
              </a:defRPr>
            </a:pPr>
            <a:r>
              <a:rPr lang="en-US" altLang="ja-JP" b="1" dirty="0">
                <a:solidFill>
                  <a:srgbClr val="D91E75"/>
                </a:solidFill>
                <a:latin typeface="Yu Gothic" panose="020B0400000000000000" pitchFamily="34" charset="-128"/>
                <a:ea typeface="Yu Gothic" panose="020B0400000000000000" pitchFamily="34" charset="-128"/>
              </a:rPr>
              <a:t>×</a:t>
            </a:r>
            <a:r>
              <a:rPr lang="ja-JP" altLang="en-US" b="1" dirty="0">
                <a:solidFill>
                  <a:srgbClr val="091731"/>
                </a:solidFill>
                <a:latin typeface="Yu Gothic" panose="020B0400000000000000" pitchFamily="34" charset="-128"/>
                <a:ea typeface="Yu Gothic" panose="020B0400000000000000" pitchFamily="34" charset="-128"/>
              </a:rPr>
              <a:t>　マルチ商法・ネットワークビジネス、それらに似た手法のビジネスに関する内容</a:t>
            </a:r>
          </a:p>
          <a:p>
            <a:pPr algn="l">
              <a:defRPr sz="3500">
                <a:solidFill>
                  <a:schemeClr val="accent1">
                    <a:hueOff val="93351"/>
                    <a:satOff val="-44422"/>
                    <a:lumOff val="-36720"/>
                  </a:schemeClr>
                </a:solidFill>
                <a:latin typeface="+mn-lt"/>
                <a:ea typeface="+mn-ea"/>
                <a:cs typeface="+mn-cs"/>
                <a:sym typeface="ヒラギノ角ゴ ProN W6"/>
              </a:defRPr>
            </a:pPr>
            <a:r>
              <a:rPr lang="en-US" altLang="ja-JP" b="1" dirty="0">
                <a:solidFill>
                  <a:srgbClr val="D91E75"/>
                </a:solidFill>
                <a:latin typeface="Yu Gothic" panose="020B0400000000000000" pitchFamily="34" charset="-128"/>
                <a:ea typeface="Yu Gothic" panose="020B0400000000000000" pitchFamily="34" charset="-128"/>
              </a:rPr>
              <a:t>×</a:t>
            </a:r>
            <a:r>
              <a:rPr lang="ja-JP" altLang="en-US" b="1" dirty="0">
                <a:solidFill>
                  <a:srgbClr val="091731"/>
                </a:solidFill>
                <a:latin typeface="Yu Gothic" panose="020B0400000000000000" pitchFamily="34" charset="-128"/>
                <a:ea typeface="Yu Gothic" panose="020B0400000000000000" pitchFamily="34" charset="-128"/>
              </a:rPr>
              <a:t>　著作権など、他者の権利を侵害する可能性がある内容</a:t>
            </a:r>
          </a:p>
          <a:p>
            <a:pPr algn="l">
              <a:defRPr sz="3500">
                <a:solidFill>
                  <a:schemeClr val="accent1">
                    <a:hueOff val="93351"/>
                    <a:satOff val="-44422"/>
                    <a:lumOff val="-36720"/>
                  </a:schemeClr>
                </a:solidFill>
                <a:latin typeface="+mn-lt"/>
                <a:ea typeface="+mn-ea"/>
                <a:cs typeface="+mn-cs"/>
                <a:sym typeface="ヒラギノ角ゴ ProN W6"/>
              </a:defRPr>
            </a:pPr>
            <a:r>
              <a:rPr lang="en-US" altLang="ja-JP" b="1" dirty="0">
                <a:solidFill>
                  <a:srgbClr val="D91E75"/>
                </a:solidFill>
                <a:latin typeface="Yu Gothic" panose="020B0400000000000000" pitchFamily="34" charset="-128"/>
                <a:ea typeface="Yu Gothic" panose="020B0400000000000000" pitchFamily="34" charset="-128"/>
              </a:rPr>
              <a:t>×</a:t>
            </a:r>
            <a:r>
              <a:rPr lang="ja-JP" altLang="en-US" b="1" dirty="0">
                <a:solidFill>
                  <a:srgbClr val="091731"/>
                </a:solidFill>
                <a:latin typeface="Yu Gothic" panose="020B0400000000000000" pitchFamily="34" charset="-128"/>
                <a:ea typeface="Yu Gothic" panose="020B0400000000000000" pitchFamily="34" charset="-128"/>
              </a:rPr>
              <a:t>　アダルトコンテンツ</a:t>
            </a:r>
          </a:p>
          <a:p>
            <a:pPr algn="l">
              <a:defRPr sz="3500">
                <a:solidFill>
                  <a:schemeClr val="accent1">
                    <a:hueOff val="93351"/>
                    <a:satOff val="-44422"/>
                    <a:lumOff val="-36720"/>
                  </a:schemeClr>
                </a:solidFill>
                <a:latin typeface="+mn-lt"/>
                <a:ea typeface="+mn-ea"/>
                <a:cs typeface="+mn-cs"/>
                <a:sym typeface="ヒラギノ角ゴ ProN W6"/>
              </a:defRPr>
            </a:pPr>
            <a:r>
              <a:rPr lang="en-US" altLang="ja-JP" b="1" dirty="0">
                <a:solidFill>
                  <a:srgbClr val="D91E75"/>
                </a:solidFill>
                <a:latin typeface="Yu Gothic" panose="020B0400000000000000" pitchFamily="34" charset="-128"/>
                <a:ea typeface="Yu Gothic" panose="020B0400000000000000" pitchFamily="34" charset="-128"/>
              </a:rPr>
              <a:t>×</a:t>
            </a:r>
            <a:r>
              <a:rPr lang="ja-JP" altLang="en-US" b="1" dirty="0">
                <a:solidFill>
                  <a:srgbClr val="091731"/>
                </a:solidFill>
                <a:latin typeface="Yu Gothic" panose="020B0400000000000000" pitchFamily="34" charset="-128"/>
                <a:ea typeface="Yu Gothic" panose="020B0400000000000000" pitchFamily="34" charset="-128"/>
              </a:rPr>
              <a:t>　新興宗教に関する内容</a:t>
            </a:r>
          </a:p>
          <a:p>
            <a:pPr algn="l">
              <a:defRPr sz="3500">
                <a:solidFill>
                  <a:schemeClr val="accent1">
                    <a:hueOff val="93351"/>
                    <a:satOff val="-44422"/>
                    <a:lumOff val="-36720"/>
                  </a:schemeClr>
                </a:solidFill>
                <a:latin typeface="+mn-lt"/>
                <a:ea typeface="+mn-ea"/>
                <a:cs typeface="+mn-cs"/>
                <a:sym typeface="ヒラギノ角ゴ ProN W6"/>
              </a:defRPr>
            </a:pPr>
            <a:r>
              <a:rPr lang="en-US" altLang="ja-JP" b="1" dirty="0">
                <a:solidFill>
                  <a:srgbClr val="D91E75"/>
                </a:solidFill>
                <a:latin typeface="Yu Gothic" panose="020B0400000000000000" pitchFamily="34" charset="-128"/>
                <a:ea typeface="Yu Gothic" panose="020B0400000000000000" pitchFamily="34" charset="-128"/>
              </a:rPr>
              <a:t>×</a:t>
            </a:r>
            <a:r>
              <a:rPr lang="ja-JP" altLang="en-US" b="1" dirty="0">
                <a:solidFill>
                  <a:srgbClr val="091731"/>
                </a:solidFill>
                <a:latin typeface="Yu Gothic" panose="020B0400000000000000" pitchFamily="34" charset="-128"/>
                <a:ea typeface="Yu Gothic" panose="020B0400000000000000" pitchFamily="34" charset="-128"/>
              </a:rPr>
              <a:t>　その他公序良俗に反する内容</a:t>
            </a:r>
          </a:p>
          <a:p>
            <a:pPr algn="l">
              <a:defRPr sz="3500">
                <a:solidFill>
                  <a:schemeClr val="accent1">
                    <a:hueOff val="93351"/>
                    <a:satOff val="-44422"/>
                    <a:lumOff val="-36720"/>
                  </a:schemeClr>
                </a:solidFill>
                <a:latin typeface="+mn-lt"/>
                <a:ea typeface="+mn-ea"/>
                <a:cs typeface="+mn-cs"/>
                <a:sym typeface="ヒラギノ角ゴ ProN W6"/>
              </a:defRPr>
            </a:pPr>
            <a:r>
              <a:rPr lang="en-US" altLang="ja-JP" b="1" dirty="0">
                <a:solidFill>
                  <a:srgbClr val="D91E75"/>
                </a:solidFill>
                <a:latin typeface="Yu Gothic" panose="020B0400000000000000" pitchFamily="34" charset="-128"/>
                <a:ea typeface="Yu Gothic" panose="020B0400000000000000" pitchFamily="34" charset="-128"/>
              </a:rPr>
              <a:t>×</a:t>
            </a:r>
            <a:r>
              <a:rPr lang="ja-JP" altLang="en-US" b="1" dirty="0">
                <a:solidFill>
                  <a:srgbClr val="091731"/>
                </a:solidFill>
                <a:latin typeface="Yu Gothic" panose="020B0400000000000000" pitchFamily="34" charset="-128"/>
                <a:ea typeface="Yu Gothic" panose="020B0400000000000000" pitchFamily="34" charset="-128"/>
              </a:rPr>
              <a:t>　その他当社が制作できないと判断した内容</a:t>
            </a:r>
            <a:endParaRPr b="1" dirty="0">
              <a:solidFill>
                <a:srgbClr val="09173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428801728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5_Gray">
    <p:spTree>
      <p:nvGrpSpPr>
        <p:cNvPr id="1" name=""/>
        <p:cNvGrpSpPr/>
        <p:nvPr/>
      </p:nvGrpSpPr>
      <p:grpSpPr>
        <a:xfrm>
          <a:off x="0" y="0"/>
          <a:ext cx="0" cy="0"/>
          <a:chOff x="0" y="0"/>
          <a:chExt cx="0" cy="0"/>
        </a:xfrm>
      </p:grpSpPr>
      <p:sp>
        <p:nvSpPr>
          <p:cNvPr id="12" name="四角形"/>
          <p:cNvSpPr/>
          <p:nvPr/>
        </p:nvSpPr>
        <p:spPr>
          <a:xfrm>
            <a:off x="1022208" y="1022208"/>
            <a:ext cx="22352283" cy="11684284"/>
          </a:xfrm>
          <a:prstGeom prst="rect">
            <a:avLst/>
          </a:prstGeom>
          <a:solidFill>
            <a:srgbClr val="EFF0F3"/>
          </a:solidFill>
          <a:ln w="3175">
            <a:miter lim="400000"/>
          </a:ln>
        </p:spPr>
        <p:txBody>
          <a:bodyPr lIns="47413" tIns="47413" rIns="47413" bIns="47413" anchor="ctr"/>
          <a:lstStyle/>
          <a:p>
            <a:pPr defTabSz="825500">
              <a:defRPr sz="3000">
                <a:solidFill>
                  <a:srgbClr val="FFFFFF"/>
                </a:solidFill>
                <a:latin typeface="ヒラギノ角ゴ ProN W4"/>
                <a:ea typeface="ヒラギノ角ゴ ProN W4"/>
                <a:cs typeface="ヒラギノ角ゴ ProN W4"/>
                <a:sym typeface="ヒラギノ角ゴ ProN W4"/>
              </a:defRPr>
            </a:pPr>
            <a:endParaRPr dirty="0"/>
          </a:p>
        </p:txBody>
      </p:sp>
      <p:sp>
        <p:nvSpPr>
          <p:cNvPr id="3" name="タイトルを…">
            <a:extLst>
              <a:ext uri="{FF2B5EF4-FFF2-40B4-BE49-F238E27FC236}">
                <a16:creationId xmlns:a16="http://schemas.microsoft.com/office/drawing/2014/main" id="{D9ECE078-D1CB-9DBE-5CCA-680D1D843101}"/>
              </a:ext>
            </a:extLst>
          </p:cNvPr>
          <p:cNvSpPr txBox="1"/>
          <p:nvPr userDrawn="1"/>
        </p:nvSpPr>
        <p:spPr>
          <a:xfrm>
            <a:off x="1544347" y="2859084"/>
            <a:ext cx="22352001" cy="1005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l">
              <a:lnSpc>
                <a:spcPct val="90000"/>
              </a:lnSpc>
              <a:defRPr sz="12000">
                <a:solidFill>
                  <a:schemeClr val="accent1">
                    <a:hueOff val="93351"/>
                    <a:satOff val="-44422"/>
                    <a:lumOff val="-36720"/>
                  </a:schemeClr>
                </a:solidFill>
                <a:latin typeface="+mn-lt"/>
                <a:ea typeface="+mn-ea"/>
                <a:cs typeface="+mn-cs"/>
                <a:sym typeface="ヒラギノ角ゴ ProN W6"/>
              </a:defRPr>
            </a:pPr>
            <a:r>
              <a:rPr lang="ja-JP" altLang="en-US" sz="7200" b="1" dirty="0">
                <a:solidFill>
                  <a:srgbClr val="1D1A73"/>
                </a:solidFill>
                <a:latin typeface="Yu Gothic" panose="020B0400000000000000" pitchFamily="34" charset="-128"/>
                <a:ea typeface="Yu Gothic" panose="020B0400000000000000" pitchFamily="34" charset="-128"/>
              </a:rPr>
              <a:t>お客様情報について</a:t>
            </a:r>
            <a:endParaRPr lang="en-US" altLang="ja-JP" sz="7200" b="1" dirty="0">
              <a:solidFill>
                <a:srgbClr val="1D1A73"/>
              </a:solidFill>
              <a:latin typeface="Yu Gothic" panose="020B0400000000000000" pitchFamily="34" charset="-128"/>
              <a:ea typeface="Yu Gothic" panose="020B0400000000000000" pitchFamily="34" charset="-128"/>
            </a:endParaRPr>
          </a:p>
        </p:txBody>
      </p:sp>
      <p:sp>
        <p:nvSpPr>
          <p:cNvPr id="5" name="サブタイトルが入る">
            <a:extLst>
              <a:ext uri="{FF2B5EF4-FFF2-40B4-BE49-F238E27FC236}">
                <a16:creationId xmlns:a16="http://schemas.microsoft.com/office/drawing/2014/main" id="{493F0240-BEA1-44C9-ABDE-BAC8189B2EE7}"/>
              </a:ext>
            </a:extLst>
          </p:cNvPr>
          <p:cNvSpPr txBox="1"/>
          <p:nvPr userDrawn="1"/>
        </p:nvSpPr>
        <p:spPr>
          <a:xfrm>
            <a:off x="1544347" y="1597899"/>
            <a:ext cx="22352000" cy="76944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lnSpc>
                <a:spcPct val="70000"/>
              </a:lnSpc>
              <a:defRPr sz="5000">
                <a:solidFill>
                  <a:schemeClr val="accent1">
                    <a:hueOff val="93351"/>
                    <a:satOff val="-44422"/>
                    <a:lumOff val="-36720"/>
                  </a:schemeClr>
                </a:solidFill>
                <a:latin typeface="+mn-lt"/>
                <a:ea typeface="+mn-ea"/>
                <a:cs typeface="+mn-cs"/>
                <a:sym typeface="ヒラギノ角ゴ ProN W6"/>
              </a:defRPr>
            </a:lvl1pPr>
          </a:lstStyle>
          <a:p>
            <a:pPr algn="l">
              <a:lnSpc>
                <a:spcPct val="100000"/>
              </a:lnSpc>
            </a:pPr>
            <a:r>
              <a:rPr lang="ja-JP" altLang="en-US" b="1" dirty="0">
                <a:solidFill>
                  <a:srgbClr val="82A633"/>
                </a:solidFill>
                <a:latin typeface="Yu Gothic" panose="020B0400000000000000" pitchFamily="34" charset="-128"/>
                <a:ea typeface="Yu Gothic" panose="020B0400000000000000" pitchFamily="34" charset="-128"/>
              </a:rPr>
              <a:t>ご質問①</a:t>
            </a:r>
            <a:endParaRPr b="1" dirty="0">
              <a:solidFill>
                <a:srgbClr val="82A633"/>
              </a:solidFill>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F2D83B89-BC83-2B9A-4801-1F908CB43181}"/>
              </a:ext>
            </a:extLst>
          </p:cNvPr>
          <p:cNvSpPr/>
          <p:nvPr userDrawn="1"/>
        </p:nvSpPr>
        <p:spPr>
          <a:xfrm>
            <a:off x="1557046" y="2561886"/>
            <a:ext cx="1512277" cy="45719"/>
          </a:xfrm>
          <a:prstGeom prst="rect">
            <a:avLst/>
          </a:prstGeom>
          <a:solidFill>
            <a:srgbClr val="D91E75"/>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sp>
        <p:nvSpPr>
          <p:cNvPr id="17" name="小見出し入る…">
            <a:extLst>
              <a:ext uri="{FF2B5EF4-FFF2-40B4-BE49-F238E27FC236}">
                <a16:creationId xmlns:a16="http://schemas.microsoft.com/office/drawing/2014/main" id="{BD41EC10-1D4D-E6F6-4E5E-CBCF4D529DF5}"/>
              </a:ext>
            </a:extLst>
          </p:cNvPr>
          <p:cNvSpPr txBox="1"/>
          <p:nvPr userDrawn="1"/>
        </p:nvSpPr>
        <p:spPr>
          <a:xfrm>
            <a:off x="1557046" y="4115710"/>
            <a:ext cx="21297816" cy="107721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b="1" dirty="0">
                <a:solidFill>
                  <a:srgbClr val="091731"/>
                </a:solidFill>
                <a:latin typeface="Yu Gothic" panose="020B0400000000000000" pitchFamily="34" charset="-128"/>
                <a:ea typeface="Yu Gothic" panose="020B0400000000000000" pitchFamily="34" charset="-128"/>
              </a:rPr>
              <a:t>当社</a:t>
            </a:r>
            <a:r>
              <a:rPr lang="en-US" altLang="ja-JP" b="1" dirty="0">
                <a:solidFill>
                  <a:srgbClr val="091731"/>
                </a:solidFill>
                <a:latin typeface="Yu Gothic" panose="020B0400000000000000" pitchFamily="34" charset="-128"/>
                <a:ea typeface="Yu Gothic" panose="020B0400000000000000" pitchFamily="34" charset="-128"/>
              </a:rPr>
              <a:t>Web</a:t>
            </a:r>
            <a:r>
              <a:rPr lang="ja-JP" altLang="en-US" b="1" dirty="0">
                <a:solidFill>
                  <a:srgbClr val="091731"/>
                </a:solidFill>
                <a:latin typeface="Yu Gothic" panose="020B0400000000000000" pitchFamily="34" charset="-128"/>
                <a:ea typeface="Yu Gothic" panose="020B0400000000000000" pitchFamily="34" charset="-128"/>
              </a:rPr>
              <a:t>サイトや</a:t>
            </a:r>
            <a:r>
              <a:rPr lang="en-US" altLang="ja-JP" b="1" dirty="0">
                <a:solidFill>
                  <a:srgbClr val="091731"/>
                </a:solidFill>
                <a:latin typeface="Yu Gothic" panose="020B0400000000000000" pitchFamily="34" charset="-128"/>
                <a:ea typeface="Yu Gothic" panose="020B0400000000000000" pitchFamily="34" charset="-128"/>
              </a:rPr>
              <a:t>YouTube</a:t>
            </a:r>
            <a:r>
              <a:rPr lang="ja-JP" altLang="en-US" b="1" dirty="0">
                <a:solidFill>
                  <a:srgbClr val="091731"/>
                </a:solidFill>
                <a:latin typeface="Yu Gothic" panose="020B0400000000000000" pitchFamily="34" charset="-128"/>
                <a:ea typeface="Yu Gothic" panose="020B0400000000000000" pitchFamily="34" charset="-128"/>
              </a:rPr>
              <a:t>、</a:t>
            </a:r>
            <a:r>
              <a:rPr lang="en-US" altLang="ja-JP" b="1" dirty="0">
                <a:solidFill>
                  <a:srgbClr val="091731"/>
                </a:solidFill>
                <a:latin typeface="Yu Gothic" panose="020B0400000000000000" pitchFamily="34" charset="-128"/>
                <a:ea typeface="Yu Gothic" panose="020B0400000000000000" pitchFamily="34" charset="-128"/>
              </a:rPr>
              <a:t>SNS</a:t>
            </a:r>
            <a:r>
              <a:rPr lang="ja-JP" altLang="en-US" b="1" dirty="0">
                <a:solidFill>
                  <a:srgbClr val="091731"/>
                </a:solidFill>
                <a:latin typeface="Yu Gothic" panose="020B0400000000000000" pitchFamily="34" charset="-128"/>
                <a:ea typeface="Yu Gothic" panose="020B0400000000000000" pitchFamily="34" charset="-128"/>
              </a:rPr>
              <a:t>などに制作した動画を事例としてご紹介する場合があります。</a:t>
            </a:r>
            <a:endParaRPr lang="en-US" altLang="ja-JP" b="1" dirty="0">
              <a:solidFill>
                <a:srgbClr val="091731"/>
              </a:solidFill>
              <a:latin typeface="Yu Gothic" panose="020B0400000000000000" pitchFamily="34" charset="-128"/>
              <a:ea typeface="Yu Gothic" panose="020B0400000000000000" pitchFamily="34" charset="-128"/>
            </a:endParaRPr>
          </a:p>
          <a:p>
            <a:pPr algn="l">
              <a:defRPr sz="3500">
                <a:solidFill>
                  <a:schemeClr val="accent1">
                    <a:hueOff val="93351"/>
                    <a:satOff val="-44422"/>
                    <a:lumOff val="-36720"/>
                  </a:schemeClr>
                </a:solidFill>
                <a:latin typeface="+mn-lt"/>
                <a:ea typeface="+mn-ea"/>
                <a:cs typeface="+mn-cs"/>
                <a:sym typeface="ヒラギノ角ゴ ProN W6"/>
              </a:defRPr>
            </a:pPr>
            <a:r>
              <a:rPr lang="ja-JP" altLang="en-US" b="1" dirty="0">
                <a:solidFill>
                  <a:srgbClr val="091731"/>
                </a:solidFill>
                <a:latin typeface="Yu Gothic" panose="020B0400000000000000" pitchFamily="34" charset="-128"/>
                <a:ea typeface="Yu Gothic" panose="020B0400000000000000" pitchFamily="34" charset="-128"/>
              </a:rPr>
              <a:t>その際のお客様情報についてお知らせ下さいませ。</a:t>
            </a:r>
            <a:endParaRPr b="1" dirty="0">
              <a:solidFill>
                <a:srgbClr val="091731"/>
              </a:solidFill>
              <a:latin typeface="Yu Gothic" panose="020B0400000000000000" pitchFamily="34" charset="-128"/>
              <a:ea typeface="Yu Gothic" panose="020B0400000000000000" pitchFamily="34" charset="-128"/>
            </a:endParaRPr>
          </a:p>
        </p:txBody>
      </p:sp>
      <p:grpSp>
        <p:nvGrpSpPr>
          <p:cNvPr id="34" name="グループ化 33">
            <a:extLst>
              <a:ext uri="{FF2B5EF4-FFF2-40B4-BE49-F238E27FC236}">
                <a16:creationId xmlns:a16="http://schemas.microsoft.com/office/drawing/2014/main" id="{5BABA273-DF2C-E3C1-2DD4-26D4185F67BD}"/>
              </a:ext>
            </a:extLst>
          </p:cNvPr>
          <p:cNvGrpSpPr/>
          <p:nvPr userDrawn="1"/>
        </p:nvGrpSpPr>
        <p:grpSpPr>
          <a:xfrm>
            <a:off x="1557046" y="5649320"/>
            <a:ext cx="8003154" cy="1016001"/>
            <a:chOff x="1557046" y="5649320"/>
            <a:chExt cx="8003154" cy="1016001"/>
          </a:xfrm>
        </p:grpSpPr>
        <p:sp>
          <p:nvSpPr>
            <p:cNvPr id="19" name="小見出し入る。吾輩は猫である">
              <a:extLst>
                <a:ext uri="{FF2B5EF4-FFF2-40B4-BE49-F238E27FC236}">
                  <a16:creationId xmlns:a16="http://schemas.microsoft.com/office/drawing/2014/main" id="{88DBC7D1-D1CD-0986-83D9-A64FCB468E38}"/>
                </a:ext>
              </a:extLst>
            </p:cNvPr>
            <p:cNvSpPr txBox="1"/>
            <p:nvPr userDrawn="1"/>
          </p:nvSpPr>
          <p:spPr>
            <a:xfrm>
              <a:off x="2702199" y="5825879"/>
              <a:ext cx="6858001" cy="63436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7413" tIns="47413" rIns="47413" bIns="47413" anchor="ctr">
              <a:spAutoFit/>
            </a:bodyPr>
            <a:lstStyle>
              <a:lvl1pPr algn="l">
                <a:lnSpc>
                  <a:spcPct val="80000"/>
                </a:lnSpc>
                <a:defRPr sz="3500">
                  <a:solidFill>
                    <a:schemeClr val="accent1">
                      <a:hueOff val="93351"/>
                      <a:satOff val="-44422"/>
                      <a:lumOff val="-36720"/>
                    </a:schemeClr>
                  </a:solidFill>
                  <a:latin typeface="+mn-lt"/>
                  <a:ea typeface="+mn-ea"/>
                  <a:cs typeface="+mn-cs"/>
                  <a:sym typeface="ヒラギノ角ゴ ProN W6"/>
                </a:defRPr>
              </a:lvl1pPr>
            </a:lstStyle>
            <a:p>
              <a:pPr>
                <a:lnSpc>
                  <a:spcPct val="100000"/>
                </a:lnSpc>
              </a:pPr>
              <a:r>
                <a:rPr lang="ja-JP" altLang="en-US" b="1" dirty="0">
                  <a:solidFill>
                    <a:srgbClr val="091731"/>
                  </a:solidFill>
                  <a:latin typeface="Yu Gothic" panose="020B0400000000000000" pitchFamily="34" charset="-128"/>
                  <a:ea typeface="Yu Gothic" panose="020B0400000000000000" pitchFamily="34" charset="-128"/>
                </a:rPr>
                <a:t>会社名、屋号、団体名など</a:t>
              </a:r>
              <a:r>
                <a:rPr lang="en-US" altLang="ja-JP" b="1" dirty="0">
                  <a:solidFill>
                    <a:srgbClr val="D91E75"/>
                  </a:solidFill>
                  <a:latin typeface="Yu Gothic" panose="020B0400000000000000" pitchFamily="34" charset="-128"/>
                  <a:ea typeface="Yu Gothic" panose="020B0400000000000000" pitchFamily="34" charset="-128"/>
                </a:rPr>
                <a:t>(</a:t>
              </a:r>
              <a:r>
                <a:rPr lang="ja-JP" altLang="en-US" b="1" dirty="0">
                  <a:solidFill>
                    <a:srgbClr val="D91E75"/>
                  </a:solidFill>
                  <a:latin typeface="Yu Gothic" panose="020B0400000000000000" pitchFamily="34" charset="-128"/>
                  <a:ea typeface="Yu Gothic" panose="020B0400000000000000" pitchFamily="34" charset="-128"/>
                </a:rPr>
                <a:t>必須</a:t>
              </a:r>
              <a:r>
                <a:rPr lang="en-US" altLang="ja-JP" b="1" dirty="0">
                  <a:solidFill>
                    <a:srgbClr val="D91E75"/>
                  </a:solidFill>
                  <a:latin typeface="Yu Gothic" panose="020B0400000000000000" pitchFamily="34" charset="-128"/>
                  <a:ea typeface="Yu Gothic" panose="020B0400000000000000" pitchFamily="34" charset="-128"/>
                </a:rPr>
                <a:t>)</a:t>
              </a:r>
              <a:endParaRPr b="1" dirty="0">
                <a:solidFill>
                  <a:srgbClr val="D91E75"/>
                </a:solidFill>
                <a:latin typeface="Yu Gothic" panose="020B0400000000000000" pitchFamily="34" charset="-128"/>
                <a:ea typeface="Yu Gothic" panose="020B0400000000000000" pitchFamily="34" charset="-128"/>
              </a:endParaRPr>
            </a:p>
          </p:txBody>
        </p:sp>
        <p:sp>
          <p:nvSpPr>
            <p:cNvPr id="21" name="円形">
              <a:extLst>
                <a:ext uri="{FF2B5EF4-FFF2-40B4-BE49-F238E27FC236}">
                  <a16:creationId xmlns:a16="http://schemas.microsoft.com/office/drawing/2014/main" id="{8B9D77D0-7202-242C-6A98-C940999016F7}"/>
                </a:ext>
              </a:extLst>
            </p:cNvPr>
            <p:cNvSpPr/>
            <p:nvPr userDrawn="1"/>
          </p:nvSpPr>
          <p:spPr>
            <a:xfrm>
              <a:off x="1557046" y="5649320"/>
              <a:ext cx="1016001" cy="1016001"/>
            </a:xfrm>
            <a:prstGeom prst="ellipse">
              <a:avLst/>
            </a:prstGeom>
            <a:solidFill>
              <a:srgbClr val="1D1A73"/>
            </a:solidFill>
            <a:ln w="3175">
              <a:miter lim="400000"/>
            </a:ln>
          </p:spPr>
          <p:txBody>
            <a:bodyPr lIns="0" tIns="0" rIns="0" bIns="0" anchor="ctr"/>
            <a:lstStyle/>
            <a:p>
              <a:pPr defTabSz="825500">
                <a:defRPr sz="3000">
                  <a:solidFill>
                    <a:srgbClr val="FFFFFF"/>
                  </a:solidFill>
                  <a:latin typeface="ヒラギノ角ゴ ProN W4"/>
                  <a:ea typeface="ヒラギノ角ゴ ProN W4"/>
                  <a:cs typeface="ヒラギノ角ゴ ProN W4"/>
                  <a:sym typeface="ヒラギノ角ゴ ProN W4"/>
                </a:defRPr>
              </a:pPr>
              <a:r>
                <a:rPr lang="en-US" sz="4000" b="1" dirty="0">
                  <a:latin typeface="Arial" panose="020B0604020202020204" pitchFamily="34" charset="0"/>
                  <a:cs typeface="Arial" panose="020B0604020202020204" pitchFamily="34" charset="0"/>
                </a:rPr>
                <a:t>1</a:t>
              </a:r>
              <a:endParaRPr sz="4000" b="1" dirty="0">
                <a:latin typeface="Arial" panose="020B0604020202020204" pitchFamily="34" charset="0"/>
                <a:cs typeface="Arial" panose="020B0604020202020204" pitchFamily="34" charset="0"/>
              </a:endParaRPr>
            </a:p>
          </p:txBody>
        </p:sp>
      </p:grpSp>
      <p:grpSp>
        <p:nvGrpSpPr>
          <p:cNvPr id="36" name="グループ化 35">
            <a:extLst>
              <a:ext uri="{FF2B5EF4-FFF2-40B4-BE49-F238E27FC236}">
                <a16:creationId xmlns:a16="http://schemas.microsoft.com/office/drawing/2014/main" id="{6D401DC1-EF7A-CAED-6685-1A21AA4543B0}"/>
              </a:ext>
            </a:extLst>
          </p:cNvPr>
          <p:cNvGrpSpPr/>
          <p:nvPr userDrawn="1"/>
        </p:nvGrpSpPr>
        <p:grpSpPr>
          <a:xfrm>
            <a:off x="1597410" y="9569028"/>
            <a:ext cx="11934314" cy="1016001"/>
            <a:chOff x="1557399" y="9081567"/>
            <a:chExt cx="11934314" cy="1016001"/>
          </a:xfrm>
        </p:grpSpPr>
        <p:sp>
          <p:nvSpPr>
            <p:cNvPr id="23" name="小見出し入る。吾輩は猫である">
              <a:extLst>
                <a:ext uri="{FF2B5EF4-FFF2-40B4-BE49-F238E27FC236}">
                  <a16:creationId xmlns:a16="http://schemas.microsoft.com/office/drawing/2014/main" id="{99DC7924-DD57-846E-BEF0-2CD8E238BA4E}"/>
                </a:ext>
              </a:extLst>
            </p:cNvPr>
            <p:cNvSpPr txBox="1"/>
            <p:nvPr userDrawn="1"/>
          </p:nvSpPr>
          <p:spPr>
            <a:xfrm>
              <a:off x="2702552" y="9304767"/>
              <a:ext cx="10789161" cy="63436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7413" tIns="47413" rIns="47413" bIns="47413" anchor="ctr">
              <a:spAutoFit/>
            </a:bodyPr>
            <a:lstStyle>
              <a:lvl1pPr algn="l">
                <a:lnSpc>
                  <a:spcPct val="80000"/>
                </a:lnSpc>
                <a:defRPr sz="3500">
                  <a:solidFill>
                    <a:schemeClr val="accent1">
                      <a:hueOff val="93351"/>
                      <a:satOff val="-44422"/>
                      <a:lumOff val="-36720"/>
                    </a:schemeClr>
                  </a:solidFill>
                  <a:latin typeface="+mn-lt"/>
                  <a:ea typeface="+mn-ea"/>
                  <a:cs typeface="+mn-cs"/>
                  <a:sym typeface="ヒラギノ角ゴ ProN W6"/>
                </a:defRPr>
              </a:lvl1pPr>
            </a:lstStyle>
            <a:p>
              <a:pPr>
                <a:lnSpc>
                  <a:spcPct val="100000"/>
                </a:lnSpc>
              </a:pPr>
              <a:r>
                <a:rPr lang="ja-JP" altLang="en-US" b="1" dirty="0">
                  <a:solidFill>
                    <a:srgbClr val="091731"/>
                  </a:solidFill>
                  <a:latin typeface="Yu Gothic" panose="020B0400000000000000" pitchFamily="34" charset="-128"/>
                  <a:ea typeface="Yu Gothic" panose="020B0400000000000000" pitchFamily="34" charset="-128"/>
                </a:rPr>
                <a:t>動画の内容に関するホームページ</a:t>
              </a:r>
              <a:r>
                <a:rPr lang="en-US" altLang="ja-JP" b="1" dirty="0">
                  <a:solidFill>
                    <a:srgbClr val="448FF2"/>
                  </a:solidFill>
                  <a:latin typeface="Yu Gothic" panose="020B0400000000000000" pitchFamily="34" charset="-128"/>
                  <a:ea typeface="Yu Gothic" panose="020B0400000000000000" pitchFamily="34" charset="-128"/>
                </a:rPr>
                <a:t>(</a:t>
              </a:r>
              <a:r>
                <a:rPr lang="ja-JP" altLang="en-US" b="1" dirty="0">
                  <a:solidFill>
                    <a:srgbClr val="448FF2"/>
                  </a:solidFill>
                  <a:latin typeface="Yu Gothic" panose="020B0400000000000000" pitchFamily="34" charset="-128"/>
                  <a:ea typeface="Yu Gothic" panose="020B0400000000000000" pitchFamily="34" charset="-128"/>
                </a:rPr>
                <a:t>任意</a:t>
              </a:r>
              <a:r>
                <a:rPr lang="en-US" altLang="ja-JP" b="1" dirty="0">
                  <a:solidFill>
                    <a:srgbClr val="448FF2"/>
                  </a:solidFill>
                  <a:latin typeface="Yu Gothic" panose="020B0400000000000000" pitchFamily="34" charset="-128"/>
                  <a:ea typeface="Yu Gothic" panose="020B0400000000000000" pitchFamily="34" charset="-128"/>
                </a:rPr>
                <a:t>)</a:t>
              </a:r>
              <a:endParaRPr b="1" dirty="0">
                <a:solidFill>
                  <a:srgbClr val="448FF2"/>
                </a:solidFill>
                <a:latin typeface="Yu Gothic" panose="020B0400000000000000" pitchFamily="34" charset="-128"/>
                <a:ea typeface="Yu Gothic" panose="020B0400000000000000" pitchFamily="34" charset="-128"/>
              </a:endParaRPr>
            </a:p>
          </p:txBody>
        </p:sp>
        <p:sp>
          <p:nvSpPr>
            <p:cNvPr id="25" name="円形">
              <a:extLst>
                <a:ext uri="{FF2B5EF4-FFF2-40B4-BE49-F238E27FC236}">
                  <a16:creationId xmlns:a16="http://schemas.microsoft.com/office/drawing/2014/main" id="{B4D92570-EAA2-8F27-C120-C50766D94CBC}"/>
                </a:ext>
              </a:extLst>
            </p:cNvPr>
            <p:cNvSpPr/>
            <p:nvPr userDrawn="1"/>
          </p:nvSpPr>
          <p:spPr>
            <a:xfrm>
              <a:off x="1557399" y="9081567"/>
              <a:ext cx="1016001" cy="1016001"/>
            </a:xfrm>
            <a:prstGeom prst="ellipse">
              <a:avLst/>
            </a:prstGeom>
            <a:solidFill>
              <a:srgbClr val="82A633"/>
            </a:solidFill>
            <a:ln w="3175">
              <a:miter lim="400000"/>
            </a:ln>
          </p:spPr>
          <p:txBody>
            <a:bodyPr lIns="0" tIns="0" rIns="0" bIns="0" anchor="ctr"/>
            <a:lstStyle/>
            <a:p>
              <a:pPr defTabSz="825500">
                <a:defRPr sz="3000">
                  <a:solidFill>
                    <a:srgbClr val="FFFFFF"/>
                  </a:solidFill>
                  <a:latin typeface="ヒラギノ角ゴ ProN W4"/>
                  <a:ea typeface="ヒラギノ角ゴ ProN W4"/>
                  <a:cs typeface="ヒラギノ角ゴ ProN W4"/>
                  <a:sym typeface="ヒラギノ角ゴ ProN W4"/>
                </a:defRPr>
              </a:pPr>
              <a:r>
                <a:rPr lang="en-US" sz="4000" b="1" dirty="0">
                  <a:latin typeface="Arial" panose="020B0604020202020204" pitchFamily="34" charset="0"/>
                  <a:cs typeface="Arial" panose="020B0604020202020204" pitchFamily="34" charset="0"/>
                </a:rPr>
                <a:t>3</a:t>
              </a:r>
              <a:endParaRPr sz="4000" b="1" dirty="0">
                <a:latin typeface="Arial" panose="020B0604020202020204" pitchFamily="34" charset="0"/>
                <a:cs typeface="Arial" panose="020B0604020202020204" pitchFamily="34" charset="0"/>
              </a:endParaRPr>
            </a:p>
          </p:txBody>
        </p:sp>
      </p:grpSp>
      <p:grpSp>
        <p:nvGrpSpPr>
          <p:cNvPr id="35" name="グループ化 34">
            <a:extLst>
              <a:ext uri="{FF2B5EF4-FFF2-40B4-BE49-F238E27FC236}">
                <a16:creationId xmlns:a16="http://schemas.microsoft.com/office/drawing/2014/main" id="{3E710923-E299-D89D-5456-673A34FC134D}"/>
              </a:ext>
            </a:extLst>
          </p:cNvPr>
          <p:cNvGrpSpPr/>
          <p:nvPr userDrawn="1"/>
        </p:nvGrpSpPr>
        <p:grpSpPr>
          <a:xfrm>
            <a:off x="1557399" y="7609174"/>
            <a:ext cx="9067929" cy="1016001"/>
            <a:chOff x="1557399" y="7351550"/>
            <a:chExt cx="9067929" cy="1016001"/>
          </a:xfrm>
        </p:grpSpPr>
        <p:sp>
          <p:nvSpPr>
            <p:cNvPr id="27" name="円形">
              <a:extLst>
                <a:ext uri="{FF2B5EF4-FFF2-40B4-BE49-F238E27FC236}">
                  <a16:creationId xmlns:a16="http://schemas.microsoft.com/office/drawing/2014/main" id="{257F0B35-EAAC-5D74-DB3F-78F393026A08}"/>
                </a:ext>
              </a:extLst>
            </p:cNvPr>
            <p:cNvSpPr/>
            <p:nvPr userDrawn="1"/>
          </p:nvSpPr>
          <p:spPr>
            <a:xfrm>
              <a:off x="1557399" y="7351550"/>
              <a:ext cx="1016001" cy="1016001"/>
            </a:xfrm>
            <a:prstGeom prst="ellipse">
              <a:avLst/>
            </a:prstGeom>
            <a:solidFill>
              <a:srgbClr val="D91E75"/>
            </a:solidFill>
            <a:ln w="3175">
              <a:miter lim="400000"/>
            </a:ln>
          </p:spPr>
          <p:txBody>
            <a:bodyPr lIns="0" tIns="0" rIns="0" bIns="0" anchor="ctr"/>
            <a:lstStyle/>
            <a:p>
              <a:pPr defTabSz="825500">
                <a:defRPr sz="3000">
                  <a:solidFill>
                    <a:srgbClr val="FFFFFF"/>
                  </a:solidFill>
                  <a:latin typeface="ヒラギノ角ゴ ProN W4"/>
                  <a:ea typeface="ヒラギノ角ゴ ProN W4"/>
                  <a:cs typeface="ヒラギノ角ゴ ProN W4"/>
                  <a:sym typeface="ヒラギノ角ゴ ProN W4"/>
                </a:defRPr>
              </a:pPr>
              <a:r>
                <a:rPr lang="en-US" sz="4000" b="1" dirty="0">
                  <a:latin typeface="Arial" panose="020B0604020202020204" pitchFamily="34" charset="0"/>
                  <a:cs typeface="Arial" panose="020B0604020202020204" pitchFamily="34" charset="0"/>
                </a:rPr>
                <a:t>2</a:t>
              </a:r>
              <a:endParaRPr sz="4000" b="1" dirty="0">
                <a:latin typeface="Arial" panose="020B0604020202020204" pitchFamily="34" charset="0"/>
                <a:cs typeface="Arial" panose="020B0604020202020204" pitchFamily="34" charset="0"/>
              </a:endParaRPr>
            </a:p>
          </p:txBody>
        </p:sp>
        <p:sp>
          <p:nvSpPr>
            <p:cNvPr id="29" name="小見出し入る。吾輩は猫である">
              <a:extLst>
                <a:ext uri="{FF2B5EF4-FFF2-40B4-BE49-F238E27FC236}">
                  <a16:creationId xmlns:a16="http://schemas.microsoft.com/office/drawing/2014/main" id="{DCB71711-3D77-4A89-CA2C-F3262683BA48}"/>
                </a:ext>
              </a:extLst>
            </p:cNvPr>
            <p:cNvSpPr txBox="1"/>
            <p:nvPr userDrawn="1"/>
          </p:nvSpPr>
          <p:spPr>
            <a:xfrm>
              <a:off x="2702199" y="7528109"/>
              <a:ext cx="7923129" cy="63436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7413" tIns="47413" rIns="47413" bIns="47413" anchor="ctr">
              <a:spAutoFit/>
            </a:bodyPr>
            <a:lstStyle>
              <a:lvl1pPr algn="l">
                <a:lnSpc>
                  <a:spcPct val="80000"/>
                </a:lnSpc>
                <a:defRPr sz="3500">
                  <a:solidFill>
                    <a:schemeClr val="accent1">
                      <a:hueOff val="93351"/>
                      <a:satOff val="-44422"/>
                      <a:lumOff val="-36720"/>
                    </a:schemeClr>
                  </a:solidFill>
                  <a:latin typeface="+mn-lt"/>
                  <a:ea typeface="+mn-ea"/>
                  <a:cs typeface="+mn-cs"/>
                  <a:sym typeface="ヒラギノ角ゴ ProN W6"/>
                </a:defRPr>
              </a:lvl1pPr>
            </a:lstStyle>
            <a:p>
              <a:pPr>
                <a:lnSpc>
                  <a:spcPct val="100000"/>
                </a:lnSpc>
              </a:pPr>
              <a:r>
                <a:rPr lang="ja-JP" altLang="en-US" b="1" dirty="0">
                  <a:solidFill>
                    <a:srgbClr val="091731"/>
                  </a:solidFill>
                  <a:latin typeface="Yu Gothic" panose="020B0400000000000000" pitchFamily="34" charset="-128"/>
                  <a:ea typeface="Yu Gothic" panose="020B0400000000000000" pitchFamily="34" charset="-128"/>
                </a:rPr>
                <a:t>動画の内容に関するタイトル</a:t>
              </a:r>
              <a:r>
                <a:rPr lang="en-US" altLang="ja-JP" b="1" dirty="0">
                  <a:solidFill>
                    <a:srgbClr val="D91E75"/>
                  </a:solidFill>
                  <a:latin typeface="Yu Gothic" panose="020B0400000000000000" pitchFamily="34" charset="-128"/>
                  <a:ea typeface="Yu Gothic" panose="020B0400000000000000" pitchFamily="34" charset="-128"/>
                </a:rPr>
                <a:t>(</a:t>
              </a:r>
              <a:r>
                <a:rPr lang="ja-JP" altLang="en-US" b="1" dirty="0">
                  <a:solidFill>
                    <a:srgbClr val="D91E75"/>
                  </a:solidFill>
                  <a:latin typeface="Yu Gothic" panose="020B0400000000000000" pitchFamily="34" charset="-128"/>
                  <a:ea typeface="Yu Gothic" panose="020B0400000000000000" pitchFamily="34" charset="-128"/>
                </a:rPr>
                <a:t>必須</a:t>
              </a:r>
              <a:r>
                <a:rPr lang="en-US" altLang="ja-JP" b="1" dirty="0">
                  <a:solidFill>
                    <a:srgbClr val="D91E75"/>
                  </a:solidFill>
                  <a:latin typeface="Yu Gothic" panose="020B0400000000000000" pitchFamily="34" charset="-128"/>
                  <a:ea typeface="Yu Gothic" panose="020B0400000000000000" pitchFamily="34" charset="-128"/>
                </a:rPr>
                <a:t>)</a:t>
              </a:r>
              <a:endParaRPr b="1" dirty="0">
                <a:solidFill>
                  <a:srgbClr val="D91E75"/>
                </a:solidFill>
                <a:latin typeface="Yu Gothic" panose="020B0400000000000000" pitchFamily="34" charset="-128"/>
                <a:ea typeface="Yu Gothic" panose="020B0400000000000000" pitchFamily="34" charset="-128"/>
              </a:endParaRPr>
            </a:p>
          </p:txBody>
        </p:sp>
      </p:grpSp>
      <p:sp>
        <p:nvSpPr>
          <p:cNvPr id="44" name="正方形/長方形 43">
            <a:extLst>
              <a:ext uri="{FF2B5EF4-FFF2-40B4-BE49-F238E27FC236}">
                <a16:creationId xmlns:a16="http://schemas.microsoft.com/office/drawing/2014/main" id="{EA6E4789-4868-ED71-7DBC-3AD2C601EB6A}"/>
              </a:ext>
            </a:extLst>
          </p:cNvPr>
          <p:cNvSpPr/>
          <p:nvPr userDrawn="1"/>
        </p:nvSpPr>
        <p:spPr>
          <a:xfrm>
            <a:off x="1709446" y="7389251"/>
            <a:ext cx="5344497" cy="53311"/>
          </a:xfrm>
          <a:prstGeom prst="rect">
            <a:avLst/>
          </a:prstGeom>
          <a:solidFill>
            <a:srgbClr val="D91E75"/>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sp>
        <p:nvSpPr>
          <p:cNvPr id="46" name="正方形/長方形 45">
            <a:extLst>
              <a:ext uri="{FF2B5EF4-FFF2-40B4-BE49-F238E27FC236}">
                <a16:creationId xmlns:a16="http://schemas.microsoft.com/office/drawing/2014/main" id="{73217C72-6FB2-5872-C79F-C76DE981E4E5}"/>
              </a:ext>
            </a:extLst>
          </p:cNvPr>
          <p:cNvSpPr/>
          <p:nvPr userDrawn="1"/>
        </p:nvSpPr>
        <p:spPr>
          <a:xfrm>
            <a:off x="1709446" y="9402417"/>
            <a:ext cx="5344497" cy="53311"/>
          </a:xfrm>
          <a:prstGeom prst="rect">
            <a:avLst/>
          </a:prstGeom>
          <a:solidFill>
            <a:srgbClr val="D91E75"/>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sp>
        <p:nvSpPr>
          <p:cNvPr id="48" name="正方形/長方形 47">
            <a:extLst>
              <a:ext uri="{FF2B5EF4-FFF2-40B4-BE49-F238E27FC236}">
                <a16:creationId xmlns:a16="http://schemas.microsoft.com/office/drawing/2014/main" id="{57313254-5D04-55B0-8CEE-C771ECCD6796}"/>
              </a:ext>
            </a:extLst>
          </p:cNvPr>
          <p:cNvSpPr/>
          <p:nvPr userDrawn="1"/>
        </p:nvSpPr>
        <p:spPr>
          <a:xfrm>
            <a:off x="1709446" y="11401904"/>
            <a:ext cx="5344497" cy="53311"/>
          </a:xfrm>
          <a:prstGeom prst="rect">
            <a:avLst/>
          </a:prstGeom>
          <a:solidFill>
            <a:srgbClr val="D91E75"/>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spTree>
    <p:extLst>
      <p:ext uri="{BB962C8B-B14F-4D97-AF65-F5344CB8AC3E}">
        <p14:creationId xmlns:p14="http://schemas.microsoft.com/office/powerpoint/2010/main" val="273084196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6_Gray">
    <p:spTree>
      <p:nvGrpSpPr>
        <p:cNvPr id="1" name=""/>
        <p:cNvGrpSpPr/>
        <p:nvPr/>
      </p:nvGrpSpPr>
      <p:grpSpPr>
        <a:xfrm>
          <a:off x="0" y="0"/>
          <a:ext cx="0" cy="0"/>
          <a:chOff x="0" y="0"/>
          <a:chExt cx="0" cy="0"/>
        </a:xfrm>
      </p:grpSpPr>
      <p:sp>
        <p:nvSpPr>
          <p:cNvPr id="12" name="四角形"/>
          <p:cNvSpPr/>
          <p:nvPr/>
        </p:nvSpPr>
        <p:spPr>
          <a:xfrm>
            <a:off x="1022208" y="1022208"/>
            <a:ext cx="22352283" cy="11684284"/>
          </a:xfrm>
          <a:prstGeom prst="rect">
            <a:avLst/>
          </a:prstGeom>
          <a:solidFill>
            <a:srgbClr val="EFF0F3"/>
          </a:solidFill>
          <a:ln w="3175">
            <a:miter lim="400000"/>
          </a:ln>
        </p:spPr>
        <p:txBody>
          <a:bodyPr lIns="47413" tIns="47413" rIns="47413" bIns="47413" anchor="ctr"/>
          <a:lstStyle/>
          <a:p>
            <a:pPr defTabSz="825500">
              <a:defRPr sz="3000">
                <a:solidFill>
                  <a:srgbClr val="FFFFFF"/>
                </a:solidFill>
                <a:latin typeface="ヒラギノ角ゴ ProN W4"/>
                <a:ea typeface="ヒラギノ角ゴ ProN W4"/>
                <a:cs typeface="ヒラギノ角ゴ ProN W4"/>
                <a:sym typeface="ヒラギノ角ゴ ProN W4"/>
              </a:defRPr>
            </a:pPr>
            <a:endParaRPr dirty="0"/>
          </a:p>
        </p:txBody>
      </p:sp>
      <p:pic>
        <p:nvPicPr>
          <p:cNvPr id="11" name="図 10" descr="グラフィカル ユーザー インターフェイス&#10;&#10;中程度の精度で自動的に生成された説明">
            <a:extLst>
              <a:ext uri="{FF2B5EF4-FFF2-40B4-BE49-F238E27FC236}">
                <a16:creationId xmlns:a16="http://schemas.microsoft.com/office/drawing/2014/main" id="{BC41E5CF-11EC-37B4-840B-8CF95980FC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5047" y="5752591"/>
            <a:ext cx="8190476" cy="6361905"/>
          </a:xfrm>
          <a:prstGeom prst="rect">
            <a:avLst/>
          </a:prstGeom>
        </p:spPr>
      </p:pic>
      <p:sp>
        <p:nvSpPr>
          <p:cNvPr id="3" name="タイトルを…">
            <a:extLst>
              <a:ext uri="{FF2B5EF4-FFF2-40B4-BE49-F238E27FC236}">
                <a16:creationId xmlns:a16="http://schemas.microsoft.com/office/drawing/2014/main" id="{D9ECE078-D1CB-9DBE-5CCA-680D1D843101}"/>
              </a:ext>
            </a:extLst>
          </p:cNvPr>
          <p:cNvSpPr txBox="1"/>
          <p:nvPr userDrawn="1"/>
        </p:nvSpPr>
        <p:spPr>
          <a:xfrm>
            <a:off x="1544347" y="2859084"/>
            <a:ext cx="22352001" cy="100514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l">
              <a:lnSpc>
                <a:spcPct val="90000"/>
              </a:lnSpc>
              <a:defRPr sz="12000">
                <a:solidFill>
                  <a:schemeClr val="accent1">
                    <a:hueOff val="93351"/>
                    <a:satOff val="-44422"/>
                    <a:lumOff val="-36720"/>
                  </a:schemeClr>
                </a:solidFill>
                <a:latin typeface="+mn-lt"/>
                <a:ea typeface="+mn-ea"/>
                <a:cs typeface="+mn-cs"/>
                <a:sym typeface="ヒラギノ角ゴ ProN W6"/>
              </a:defRPr>
            </a:pPr>
            <a:r>
              <a:rPr lang="ja-JP" altLang="en-US" sz="7200" b="1" dirty="0">
                <a:solidFill>
                  <a:srgbClr val="1D1A73"/>
                </a:solidFill>
                <a:latin typeface="Yu Gothic" panose="020B0400000000000000" pitchFamily="34" charset="-128"/>
                <a:ea typeface="Yu Gothic" panose="020B0400000000000000" pitchFamily="34" charset="-128"/>
              </a:rPr>
              <a:t>使用するフォントについて</a:t>
            </a:r>
            <a:endParaRPr lang="en-US" altLang="ja-JP" sz="7200" b="1" dirty="0">
              <a:solidFill>
                <a:srgbClr val="1D1A73"/>
              </a:solidFill>
              <a:latin typeface="Yu Gothic" panose="020B0400000000000000" pitchFamily="34" charset="-128"/>
              <a:ea typeface="Yu Gothic" panose="020B0400000000000000" pitchFamily="34" charset="-128"/>
            </a:endParaRPr>
          </a:p>
        </p:txBody>
      </p:sp>
      <p:sp>
        <p:nvSpPr>
          <p:cNvPr id="5" name="サブタイトルが入る">
            <a:extLst>
              <a:ext uri="{FF2B5EF4-FFF2-40B4-BE49-F238E27FC236}">
                <a16:creationId xmlns:a16="http://schemas.microsoft.com/office/drawing/2014/main" id="{493F0240-BEA1-44C9-ABDE-BAC8189B2EE7}"/>
              </a:ext>
            </a:extLst>
          </p:cNvPr>
          <p:cNvSpPr txBox="1"/>
          <p:nvPr userDrawn="1"/>
        </p:nvSpPr>
        <p:spPr>
          <a:xfrm>
            <a:off x="1544347" y="1597899"/>
            <a:ext cx="22352000" cy="76944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lnSpc>
                <a:spcPct val="70000"/>
              </a:lnSpc>
              <a:defRPr sz="5000">
                <a:solidFill>
                  <a:schemeClr val="accent1">
                    <a:hueOff val="93351"/>
                    <a:satOff val="-44422"/>
                    <a:lumOff val="-36720"/>
                  </a:schemeClr>
                </a:solidFill>
                <a:latin typeface="+mn-lt"/>
                <a:ea typeface="+mn-ea"/>
                <a:cs typeface="+mn-cs"/>
                <a:sym typeface="ヒラギノ角ゴ ProN W6"/>
              </a:defRPr>
            </a:lvl1pPr>
          </a:lstStyle>
          <a:p>
            <a:pPr algn="l">
              <a:lnSpc>
                <a:spcPct val="100000"/>
              </a:lnSpc>
            </a:pPr>
            <a:r>
              <a:rPr lang="ja-JP" altLang="en-US" b="1" dirty="0">
                <a:solidFill>
                  <a:srgbClr val="82A633"/>
                </a:solidFill>
                <a:latin typeface="Yu Gothic" panose="020B0400000000000000" pitchFamily="34" charset="-128"/>
                <a:ea typeface="Yu Gothic" panose="020B0400000000000000" pitchFamily="34" charset="-128"/>
              </a:rPr>
              <a:t>ご質問②</a:t>
            </a:r>
            <a:endParaRPr b="1" dirty="0">
              <a:solidFill>
                <a:srgbClr val="82A633"/>
              </a:solidFill>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F2D83B89-BC83-2B9A-4801-1F908CB43181}"/>
              </a:ext>
            </a:extLst>
          </p:cNvPr>
          <p:cNvSpPr/>
          <p:nvPr userDrawn="1"/>
        </p:nvSpPr>
        <p:spPr>
          <a:xfrm>
            <a:off x="1557046" y="2561886"/>
            <a:ext cx="1512277" cy="45719"/>
          </a:xfrm>
          <a:prstGeom prst="rect">
            <a:avLst/>
          </a:prstGeom>
          <a:solidFill>
            <a:srgbClr val="D91E75"/>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sp>
        <p:nvSpPr>
          <p:cNvPr id="17" name="小見出し入る…">
            <a:extLst>
              <a:ext uri="{FF2B5EF4-FFF2-40B4-BE49-F238E27FC236}">
                <a16:creationId xmlns:a16="http://schemas.microsoft.com/office/drawing/2014/main" id="{BD41EC10-1D4D-E6F6-4E5E-CBCF4D529DF5}"/>
              </a:ext>
            </a:extLst>
          </p:cNvPr>
          <p:cNvSpPr txBox="1"/>
          <p:nvPr userDrawn="1"/>
        </p:nvSpPr>
        <p:spPr>
          <a:xfrm>
            <a:off x="1557046" y="4115710"/>
            <a:ext cx="21297816" cy="107721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b="1" dirty="0">
                <a:solidFill>
                  <a:srgbClr val="091731"/>
                </a:solidFill>
                <a:latin typeface="Yu Gothic" panose="020B0400000000000000" pitchFamily="34" charset="-128"/>
                <a:ea typeface="Yu Gothic" panose="020B0400000000000000" pitchFamily="34" charset="-128"/>
              </a:rPr>
              <a:t>使用できるフォントは</a:t>
            </a:r>
            <a:r>
              <a:rPr lang="en-US" altLang="ja-JP" b="1" dirty="0">
                <a:solidFill>
                  <a:srgbClr val="091731"/>
                </a:solidFill>
                <a:latin typeface="Yu Gothic" panose="020B0400000000000000" pitchFamily="34" charset="-128"/>
                <a:ea typeface="Yu Gothic" panose="020B0400000000000000" pitchFamily="34" charset="-128"/>
              </a:rPr>
              <a:t>4</a:t>
            </a:r>
            <a:r>
              <a:rPr lang="ja-JP" altLang="en-US" b="1" dirty="0">
                <a:solidFill>
                  <a:srgbClr val="091731"/>
                </a:solidFill>
                <a:latin typeface="Yu Gothic" panose="020B0400000000000000" pitchFamily="34" charset="-128"/>
                <a:ea typeface="Yu Gothic" panose="020B0400000000000000" pitchFamily="34" charset="-128"/>
              </a:rPr>
              <a:t>種類あります。</a:t>
            </a:r>
            <a:endParaRPr lang="en-US" altLang="ja-JP" b="1" dirty="0">
              <a:solidFill>
                <a:srgbClr val="091731"/>
              </a:solidFill>
              <a:latin typeface="Yu Gothic" panose="020B0400000000000000" pitchFamily="34" charset="-128"/>
              <a:ea typeface="Yu Gothic" panose="020B0400000000000000" pitchFamily="34" charset="-128"/>
            </a:endParaRPr>
          </a:p>
          <a:p>
            <a:pPr algn="l">
              <a:defRPr sz="3500">
                <a:solidFill>
                  <a:schemeClr val="accent1">
                    <a:hueOff val="93351"/>
                    <a:satOff val="-44422"/>
                    <a:lumOff val="-36720"/>
                  </a:schemeClr>
                </a:solidFill>
                <a:latin typeface="+mn-lt"/>
                <a:ea typeface="+mn-ea"/>
                <a:cs typeface="+mn-cs"/>
                <a:sym typeface="ヒラギノ角ゴ ProN W6"/>
              </a:defRPr>
            </a:pPr>
            <a:r>
              <a:rPr lang="ja-JP" altLang="en-US" b="1" dirty="0">
                <a:solidFill>
                  <a:srgbClr val="091731"/>
                </a:solidFill>
                <a:latin typeface="Yu Gothic" panose="020B0400000000000000" pitchFamily="34" charset="-128"/>
                <a:ea typeface="Yu Gothic" panose="020B0400000000000000" pitchFamily="34" charset="-128"/>
              </a:rPr>
              <a:t>ご希望のフォントをお知らせください。</a:t>
            </a:r>
            <a:endParaRPr b="1" dirty="0">
              <a:solidFill>
                <a:srgbClr val="091731"/>
              </a:solidFill>
              <a:latin typeface="Yu Gothic" panose="020B0400000000000000" pitchFamily="34" charset="-128"/>
              <a:ea typeface="Yu Gothic" panose="020B0400000000000000" pitchFamily="34" charset="-128"/>
            </a:endParaRPr>
          </a:p>
        </p:txBody>
      </p:sp>
      <p:sp>
        <p:nvSpPr>
          <p:cNvPr id="19" name="小見出し入る。吾輩は猫である">
            <a:extLst>
              <a:ext uri="{FF2B5EF4-FFF2-40B4-BE49-F238E27FC236}">
                <a16:creationId xmlns:a16="http://schemas.microsoft.com/office/drawing/2014/main" id="{88DBC7D1-D1CD-0986-83D9-A64FCB468E38}"/>
              </a:ext>
            </a:extLst>
          </p:cNvPr>
          <p:cNvSpPr txBox="1"/>
          <p:nvPr userDrawn="1"/>
        </p:nvSpPr>
        <p:spPr>
          <a:xfrm>
            <a:off x="15078407" y="10566160"/>
            <a:ext cx="7776455" cy="63436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7413" tIns="47413" rIns="47413" bIns="47413" anchor="ctr">
            <a:spAutoFit/>
          </a:bodyPr>
          <a:lstStyle>
            <a:lvl1pPr algn="l">
              <a:lnSpc>
                <a:spcPct val="80000"/>
              </a:lnSpc>
              <a:defRPr sz="3500">
                <a:solidFill>
                  <a:schemeClr val="accent1">
                    <a:hueOff val="93351"/>
                    <a:satOff val="-44422"/>
                    <a:lumOff val="-36720"/>
                  </a:schemeClr>
                </a:solidFill>
                <a:latin typeface="+mn-lt"/>
                <a:ea typeface="+mn-ea"/>
                <a:cs typeface="+mn-cs"/>
                <a:sym typeface="ヒラギノ角ゴ ProN W6"/>
              </a:defRPr>
            </a:lvl1pPr>
          </a:lstStyle>
          <a:p>
            <a:pPr algn="r">
              <a:lnSpc>
                <a:spcPct val="100000"/>
              </a:lnSpc>
            </a:pPr>
            <a:r>
              <a:rPr lang="ja-JP" altLang="en-US" b="1" dirty="0">
                <a:solidFill>
                  <a:srgbClr val="091731"/>
                </a:solidFill>
                <a:latin typeface="Yu Gothic" panose="020B0400000000000000" pitchFamily="34" charset="-128"/>
                <a:ea typeface="Yu Gothic" panose="020B0400000000000000" pitchFamily="34" charset="-128"/>
              </a:rPr>
              <a:t>ご希望の番号をご記入ください</a:t>
            </a:r>
            <a:r>
              <a:rPr lang="en-US" altLang="ja-JP" b="1" dirty="0">
                <a:solidFill>
                  <a:srgbClr val="D91E75"/>
                </a:solidFill>
                <a:latin typeface="Yu Gothic" panose="020B0400000000000000" pitchFamily="34" charset="-128"/>
                <a:ea typeface="Yu Gothic" panose="020B0400000000000000" pitchFamily="34" charset="-128"/>
              </a:rPr>
              <a:t>(</a:t>
            </a:r>
            <a:r>
              <a:rPr lang="ja-JP" altLang="en-US" b="1" dirty="0">
                <a:solidFill>
                  <a:srgbClr val="D91E75"/>
                </a:solidFill>
                <a:latin typeface="Yu Gothic" panose="020B0400000000000000" pitchFamily="34" charset="-128"/>
                <a:ea typeface="Yu Gothic" panose="020B0400000000000000" pitchFamily="34" charset="-128"/>
              </a:rPr>
              <a:t>必須</a:t>
            </a:r>
            <a:r>
              <a:rPr lang="en-US" altLang="ja-JP" b="1" dirty="0">
                <a:solidFill>
                  <a:srgbClr val="D91E75"/>
                </a:solidFill>
                <a:latin typeface="Yu Gothic" panose="020B0400000000000000" pitchFamily="34" charset="-128"/>
                <a:ea typeface="Yu Gothic" panose="020B0400000000000000" pitchFamily="34" charset="-128"/>
              </a:rPr>
              <a:t>)</a:t>
            </a:r>
            <a:endParaRPr b="1" dirty="0">
              <a:solidFill>
                <a:srgbClr val="D91E75"/>
              </a:solidFill>
              <a:latin typeface="Yu Gothic" panose="020B0400000000000000" pitchFamily="34" charset="-128"/>
              <a:ea typeface="Yu Gothic" panose="020B0400000000000000" pitchFamily="34" charset="-128"/>
            </a:endParaRPr>
          </a:p>
        </p:txBody>
      </p:sp>
      <p:sp>
        <p:nvSpPr>
          <p:cNvPr id="9" name="正方形/長方形 8">
            <a:extLst>
              <a:ext uri="{FF2B5EF4-FFF2-40B4-BE49-F238E27FC236}">
                <a16:creationId xmlns:a16="http://schemas.microsoft.com/office/drawing/2014/main" id="{825F7A2B-7126-904E-227E-B84D7C03BEAA}"/>
              </a:ext>
            </a:extLst>
          </p:cNvPr>
          <p:cNvSpPr/>
          <p:nvPr userDrawn="1"/>
        </p:nvSpPr>
        <p:spPr>
          <a:xfrm>
            <a:off x="21342585" y="12237811"/>
            <a:ext cx="1512277" cy="45719"/>
          </a:xfrm>
          <a:prstGeom prst="rect">
            <a:avLst/>
          </a:prstGeom>
          <a:solidFill>
            <a:srgbClr val="D91E75"/>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spTree>
    <p:extLst>
      <p:ext uri="{BB962C8B-B14F-4D97-AF65-F5344CB8AC3E}">
        <p14:creationId xmlns:p14="http://schemas.microsoft.com/office/powerpoint/2010/main" val="34155940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8_Gray">
    <p:spTree>
      <p:nvGrpSpPr>
        <p:cNvPr id="1" name=""/>
        <p:cNvGrpSpPr/>
        <p:nvPr/>
      </p:nvGrpSpPr>
      <p:grpSpPr>
        <a:xfrm>
          <a:off x="0" y="0"/>
          <a:ext cx="0" cy="0"/>
          <a:chOff x="0" y="0"/>
          <a:chExt cx="0" cy="0"/>
        </a:xfrm>
      </p:grpSpPr>
      <p:sp>
        <p:nvSpPr>
          <p:cNvPr id="12" name="四角形"/>
          <p:cNvSpPr/>
          <p:nvPr userDrawn="1"/>
        </p:nvSpPr>
        <p:spPr>
          <a:xfrm>
            <a:off x="1022208" y="1022208"/>
            <a:ext cx="22352283" cy="11684284"/>
          </a:xfrm>
          <a:prstGeom prst="rect">
            <a:avLst/>
          </a:prstGeom>
          <a:solidFill>
            <a:srgbClr val="EFF0F3"/>
          </a:solidFill>
          <a:ln w="3175">
            <a:miter lim="400000"/>
          </a:ln>
        </p:spPr>
        <p:txBody>
          <a:bodyPr lIns="47413" tIns="47413" rIns="47413" bIns="47413" anchor="ctr"/>
          <a:lstStyle/>
          <a:p>
            <a:pPr defTabSz="825500">
              <a:defRPr sz="3000">
                <a:solidFill>
                  <a:srgbClr val="FFFFFF"/>
                </a:solidFill>
                <a:latin typeface="ヒラギノ角ゴ ProN W4"/>
                <a:ea typeface="ヒラギノ角ゴ ProN W4"/>
                <a:cs typeface="ヒラギノ角ゴ ProN W4"/>
                <a:sym typeface="ヒラギノ角ゴ ProN W4"/>
              </a:defRPr>
            </a:pPr>
            <a:endParaRPr dirty="0"/>
          </a:p>
        </p:txBody>
      </p:sp>
      <p:sp>
        <p:nvSpPr>
          <p:cNvPr id="3" name="タイトルを…">
            <a:extLst>
              <a:ext uri="{FF2B5EF4-FFF2-40B4-BE49-F238E27FC236}">
                <a16:creationId xmlns:a16="http://schemas.microsoft.com/office/drawing/2014/main" id="{D9ECE078-D1CB-9DBE-5CCA-680D1D843101}"/>
              </a:ext>
            </a:extLst>
          </p:cNvPr>
          <p:cNvSpPr txBox="1"/>
          <p:nvPr userDrawn="1"/>
        </p:nvSpPr>
        <p:spPr>
          <a:xfrm>
            <a:off x="1544347" y="2859084"/>
            <a:ext cx="22352001" cy="1005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l">
              <a:lnSpc>
                <a:spcPct val="90000"/>
              </a:lnSpc>
              <a:defRPr sz="12000">
                <a:solidFill>
                  <a:schemeClr val="accent1">
                    <a:hueOff val="93351"/>
                    <a:satOff val="-44422"/>
                    <a:lumOff val="-36720"/>
                  </a:schemeClr>
                </a:solidFill>
                <a:latin typeface="+mn-lt"/>
                <a:ea typeface="+mn-ea"/>
                <a:cs typeface="+mn-cs"/>
                <a:sym typeface="ヒラギノ角ゴ ProN W6"/>
              </a:defRPr>
            </a:pPr>
            <a:r>
              <a:rPr lang="ja-JP" altLang="en-US" sz="7200" b="1" dirty="0">
                <a:solidFill>
                  <a:srgbClr val="1D1A73"/>
                </a:solidFill>
                <a:latin typeface="Yu Gothic" panose="020B0400000000000000" pitchFamily="34" charset="-128"/>
                <a:ea typeface="Yu Gothic" panose="020B0400000000000000" pitchFamily="34" charset="-128"/>
              </a:rPr>
              <a:t>文字サイズは</a:t>
            </a:r>
            <a:r>
              <a:rPr lang="en-US" altLang="ja-JP" sz="7200" b="1" dirty="0">
                <a:solidFill>
                  <a:srgbClr val="1D1A73"/>
                </a:solidFill>
                <a:latin typeface="Yu Gothic" panose="020B0400000000000000" pitchFamily="34" charset="-128"/>
                <a:ea typeface="Yu Gothic" panose="020B0400000000000000" pitchFamily="34" charset="-128"/>
              </a:rPr>
              <a:t>88</a:t>
            </a:r>
            <a:r>
              <a:rPr lang="ja-JP" altLang="en-US" sz="7200" b="1" dirty="0">
                <a:solidFill>
                  <a:srgbClr val="1D1A73"/>
                </a:solidFill>
                <a:latin typeface="Yu Gothic" panose="020B0400000000000000" pitchFamily="34" charset="-128"/>
                <a:ea typeface="Yu Gothic" panose="020B0400000000000000" pitchFamily="34" charset="-128"/>
              </a:rPr>
              <a:t>ポイント以上がおすすめ</a:t>
            </a:r>
            <a:endParaRPr lang="en-US" altLang="ja-JP" sz="7200" b="1" dirty="0">
              <a:solidFill>
                <a:srgbClr val="1D1A73"/>
              </a:solidFill>
              <a:latin typeface="Yu Gothic" panose="020B0400000000000000" pitchFamily="34" charset="-128"/>
              <a:ea typeface="Yu Gothic" panose="020B0400000000000000" pitchFamily="34" charset="-128"/>
            </a:endParaRPr>
          </a:p>
        </p:txBody>
      </p:sp>
      <p:sp>
        <p:nvSpPr>
          <p:cNvPr id="5" name="サブタイトルが入る">
            <a:extLst>
              <a:ext uri="{FF2B5EF4-FFF2-40B4-BE49-F238E27FC236}">
                <a16:creationId xmlns:a16="http://schemas.microsoft.com/office/drawing/2014/main" id="{493F0240-BEA1-44C9-ABDE-BAC8189B2EE7}"/>
              </a:ext>
            </a:extLst>
          </p:cNvPr>
          <p:cNvSpPr txBox="1"/>
          <p:nvPr userDrawn="1"/>
        </p:nvSpPr>
        <p:spPr>
          <a:xfrm>
            <a:off x="1544347" y="1597899"/>
            <a:ext cx="22352000" cy="76944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lnSpc>
                <a:spcPct val="70000"/>
              </a:lnSpc>
              <a:defRPr sz="5000">
                <a:solidFill>
                  <a:schemeClr val="accent1">
                    <a:hueOff val="93351"/>
                    <a:satOff val="-44422"/>
                    <a:lumOff val="-36720"/>
                  </a:schemeClr>
                </a:solidFill>
                <a:latin typeface="+mn-lt"/>
                <a:ea typeface="+mn-ea"/>
                <a:cs typeface="+mn-cs"/>
                <a:sym typeface="ヒラギノ角ゴ ProN W6"/>
              </a:defRPr>
            </a:lvl1pPr>
          </a:lstStyle>
          <a:p>
            <a:pPr algn="l">
              <a:lnSpc>
                <a:spcPct val="100000"/>
              </a:lnSpc>
            </a:pPr>
            <a:r>
              <a:rPr lang="ja-JP" altLang="en-US" b="1" dirty="0">
                <a:solidFill>
                  <a:srgbClr val="82A633"/>
                </a:solidFill>
                <a:latin typeface="Yu Gothic" panose="020B0400000000000000" pitchFamily="34" charset="-128"/>
                <a:ea typeface="Yu Gothic" panose="020B0400000000000000" pitchFamily="34" charset="-128"/>
              </a:rPr>
              <a:t>入稿データについて</a:t>
            </a:r>
            <a:endParaRPr b="1" dirty="0">
              <a:solidFill>
                <a:srgbClr val="82A633"/>
              </a:solidFill>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F2D83B89-BC83-2B9A-4801-1F908CB43181}"/>
              </a:ext>
            </a:extLst>
          </p:cNvPr>
          <p:cNvSpPr/>
          <p:nvPr userDrawn="1"/>
        </p:nvSpPr>
        <p:spPr>
          <a:xfrm>
            <a:off x="1557046" y="2561886"/>
            <a:ext cx="1512277" cy="45719"/>
          </a:xfrm>
          <a:prstGeom prst="rect">
            <a:avLst/>
          </a:prstGeom>
          <a:solidFill>
            <a:srgbClr val="D91E75"/>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sp>
        <p:nvSpPr>
          <p:cNvPr id="17" name="小見出し入る…">
            <a:extLst>
              <a:ext uri="{FF2B5EF4-FFF2-40B4-BE49-F238E27FC236}">
                <a16:creationId xmlns:a16="http://schemas.microsoft.com/office/drawing/2014/main" id="{BD41EC10-1D4D-E6F6-4E5E-CBCF4D529DF5}"/>
              </a:ext>
            </a:extLst>
          </p:cNvPr>
          <p:cNvSpPr txBox="1"/>
          <p:nvPr userDrawn="1"/>
        </p:nvSpPr>
        <p:spPr>
          <a:xfrm>
            <a:off x="1543092" y="6868052"/>
            <a:ext cx="21297816" cy="581697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en-US" altLang="ja-JP" sz="2400" b="1" dirty="0">
                <a:solidFill>
                  <a:srgbClr val="091731"/>
                </a:solidFill>
                <a:latin typeface="Yu Gothic" panose="020B0400000000000000" pitchFamily="34" charset="-128"/>
                <a:ea typeface="Yu Gothic" panose="020B0400000000000000" pitchFamily="34" charset="-128"/>
              </a:rPr>
              <a:t>24</a:t>
            </a:r>
            <a:r>
              <a:rPr lang="ja-JP" altLang="en-US" sz="2400" b="1" dirty="0">
                <a:solidFill>
                  <a:srgbClr val="091731"/>
                </a:solidFill>
                <a:latin typeface="Yu Gothic" panose="020B0400000000000000" pitchFamily="34" charset="-128"/>
                <a:ea typeface="Yu Gothic" panose="020B0400000000000000" pitchFamily="34" charset="-128"/>
              </a:rPr>
              <a:t>ポイント</a:t>
            </a:r>
            <a:endParaRPr lang="en-US" altLang="ja-JP" sz="2400" b="1" dirty="0">
              <a:solidFill>
                <a:srgbClr val="091731"/>
              </a:solidFill>
              <a:latin typeface="Yu Gothic" panose="020B0400000000000000" pitchFamily="34" charset="-128"/>
              <a:ea typeface="Yu Gothic" panose="020B0400000000000000" pitchFamily="34" charset="-128"/>
            </a:endParaRPr>
          </a:p>
          <a:p>
            <a:pPr algn="l">
              <a:defRPr sz="3500">
                <a:solidFill>
                  <a:schemeClr val="accent1">
                    <a:hueOff val="93351"/>
                    <a:satOff val="-44422"/>
                    <a:lumOff val="-36720"/>
                  </a:schemeClr>
                </a:solidFill>
                <a:latin typeface="+mn-lt"/>
                <a:ea typeface="+mn-ea"/>
                <a:cs typeface="+mn-cs"/>
                <a:sym typeface="ヒラギノ角ゴ ProN W6"/>
              </a:defRPr>
            </a:pPr>
            <a:r>
              <a:rPr lang="en-US" sz="4800" b="1" dirty="0">
                <a:solidFill>
                  <a:srgbClr val="091731"/>
                </a:solidFill>
                <a:latin typeface="Yu Gothic" panose="020B0400000000000000" pitchFamily="34" charset="-128"/>
                <a:ea typeface="Yu Gothic" panose="020B0400000000000000" pitchFamily="34" charset="-128"/>
              </a:rPr>
              <a:t>48</a:t>
            </a:r>
            <a:r>
              <a:rPr lang="ja-JP" altLang="en-US" sz="4800" b="1" dirty="0">
                <a:solidFill>
                  <a:srgbClr val="091731"/>
                </a:solidFill>
                <a:latin typeface="Yu Gothic" panose="020B0400000000000000" pitchFamily="34" charset="-128"/>
                <a:ea typeface="Yu Gothic" panose="020B0400000000000000" pitchFamily="34" charset="-128"/>
              </a:rPr>
              <a:t>ポイント</a:t>
            </a:r>
            <a:endParaRPr lang="en-US" altLang="ja-JP" sz="2400" b="1" dirty="0">
              <a:solidFill>
                <a:srgbClr val="091731"/>
              </a:solidFill>
              <a:latin typeface="Yu Gothic" panose="020B0400000000000000" pitchFamily="34" charset="-128"/>
              <a:ea typeface="Yu Gothic" panose="020B0400000000000000" pitchFamily="34" charset="-128"/>
            </a:endParaRPr>
          </a:p>
          <a:p>
            <a:pPr algn="l">
              <a:defRPr sz="3500">
                <a:solidFill>
                  <a:schemeClr val="accent1">
                    <a:hueOff val="93351"/>
                    <a:satOff val="-44422"/>
                    <a:lumOff val="-36720"/>
                  </a:schemeClr>
                </a:solidFill>
                <a:latin typeface="+mn-lt"/>
                <a:ea typeface="+mn-ea"/>
                <a:cs typeface="+mn-cs"/>
                <a:sym typeface="ヒラギノ角ゴ ProN W6"/>
              </a:defRPr>
            </a:pPr>
            <a:r>
              <a:rPr lang="en-US" altLang="ja-JP" sz="6600" b="1" dirty="0">
                <a:solidFill>
                  <a:srgbClr val="091731"/>
                </a:solidFill>
                <a:latin typeface="Yu Gothic" panose="020B0400000000000000" pitchFamily="34" charset="-128"/>
                <a:ea typeface="Yu Gothic" panose="020B0400000000000000" pitchFamily="34" charset="-128"/>
              </a:rPr>
              <a:t>66</a:t>
            </a:r>
            <a:r>
              <a:rPr lang="ja-JP" altLang="en-US" sz="6600" b="1" dirty="0">
                <a:solidFill>
                  <a:srgbClr val="091731"/>
                </a:solidFill>
                <a:latin typeface="Yu Gothic" panose="020B0400000000000000" pitchFamily="34" charset="-128"/>
                <a:ea typeface="Yu Gothic" panose="020B0400000000000000" pitchFamily="34" charset="-128"/>
              </a:rPr>
              <a:t>ポイント</a:t>
            </a:r>
            <a:endParaRPr lang="en-US" altLang="ja-JP" sz="6600" b="1" dirty="0">
              <a:solidFill>
                <a:srgbClr val="091731"/>
              </a:solidFill>
              <a:latin typeface="Yu Gothic" panose="020B0400000000000000" pitchFamily="34" charset="-128"/>
              <a:ea typeface="Yu Gothic" panose="020B0400000000000000" pitchFamily="34" charset="-128"/>
            </a:endParaRPr>
          </a:p>
          <a:p>
            <a:pPr algn="l">
              <a:defRPr sz="3500">
                <a:solidFill>
                  <a:schemeClr val="accent1">
                    <a:hueOff val="93351"/>
                    <a:satOff val="-44422"/>
                    <a:lumOff val="-36720"/>
                  </a:schemeClr>
                </a:solidFill>
                <a:latin typeface="+mn-lt"/>
                <a:ea typeface="+mn-ea"/>
                <a:cs typeface="+mn-cs"/>
                <a:sym typeface="ヒラギノ角ゴ ProN W6"/>
              </a:defRPr>
            </a:pPr>
            <a:r>
              <a:rPr lang="en-US" altLang="ja-JP" sz="8800" b="1" dirty="0">
                <a:solidFill>
                  <a:srgbClr val="091731"/>
                </a:solidFill>
                <a:latin typeface="Yu Gothic" panose="020B0400000000000000" pitchFamily="34" charset="-128"/>
                <a:ea typeface="Yu Gothic" panose="020B0400000000000000" pitchFamily="34" charset="-128"/>
              </a:rPr>
              <a:t>88</a:t>
            </a:r>
            <a:r>
              <a:rPr lang="ja-JP" altLang="en-US" sz="8800" b="1" dirty="0">
                <a:solidFill>
                  <a:srgbClr val="091731"/>
                </a:solidFill>
                <a:latin typeface="Yu Gothic" panose="020B0400000000000000" pitchFamily="34" charset="-128"/>
                <a:ea typeface="Yu Gothic" panose="020B0400000000000000" pitchFamily="34" charset="-128"/>
              </a:rPr>
              <a:t>ポイント</a:t>
            </a:r>
            <a:endParaRPr lang="en-US" altLang="ja-JP" sz="9600" b="1" dirty="0">
              <a:solidFill>
                <a:srgbClr val="091731"/>
              </a:solidFill>
              <a:latin typeface="Yu Gothic" panose="020B0400000000000000" pitchFamily="34" charset="-128"/>
              <a:ea typeface="Yu Gothic" panose="020B0400000000000000" pitchFamily="34" charset="-128"/>
            </a:endParaRPr>
          </a:p>
          <a:p>
            <a:pPr marL="0" marR="0" lvl="0" indent="0" algn="l" defTabSz="2438338" rtl="0" eaLnBrk="1" fontAlgn="auto" latinLnBrk="0" hangingPunct="0">
              <a:lnSpc>
                <a:spcPct val="100000"/>
              </a:lnSpc>
              <a:spcBef>
                <a:spcPts val="0"/>
              </a:spcBef>
              <a:spcAft>
                <a:spcPts val="0"/>
              </a:spcAft>
              <a:buClrTx/>
              <a:buSzTx/>
              <a:buFontTx/>
              <a:buNone/>
              <a:tabLst/>
              <a:defRPr sz="3500">
                <a:solidFill>
                  <a:schemeClr val="accent1">
                    <a:hueOff val="93351"/>
                    <a:satOff val="-44422"/>
                    <a:lumOff val="-36720"/>
                  </a:schemeClr>
                </a:solidFill>
                <a:latin typeface="+mn-lt"/>
                <a:ea typeface="+mn-ea"/>
                <a:cs typeface="+mn-cs"/>
                <a:sym typeface="ヒラギノ角ゴ ProN W6"/>
              </a:defRPr>
            </a:pPr>
            <a:r>
              <a:rPr lang="en-US" altLang="ja-JP" sz="13800" b="1" dirty="0">
                <a:solidFill>
                  <a:srgbClr val="091731"/>
                </a:solidFill>
                <a:latin typeface="Yu Gothic" panose="020B0400000000000000" pitchFamily="34" charset="-128"/>
                <a:ea typeface="Yu Gothic" panose="020B0400000000000000" pitchFamily="34" charset="-128"/>
              </a:rPr>
              <a:t>138</a:t>
            </a:r>
            <a:r>
              <a:rPr lang="ja-JP" altLang="en-US" sz="13800" b="1" dirty="0">
                <a:solidFill>
                  <a:srgbClr val="091731"/>
                </a:solidFill>
                <a:latin typeface="Yu Gothic" panose="020B0400000000000000" pitchFamily="34" charset="-128"/>
                <a:ea typeface="Yu Gothic" panose="020B0400000000000000" pitchFamily="34" charset="-128"/>
              </a:rPr>
              <a:t>ポイント</a:t>
            </a:r>
          </a:p>
        </p:txBody>
      </p:sp>
      <p:sp>
        <p:nvSpPr>
          <p:cNvPr id="4" name="小見出し入る…">
            <a:extLst>
              <a:ext uri="{FF2B5EF4-FFF2-40B4-BE49-F238E27FC236}">
                <a16:creationId xmlns:a16="http://schemas.microsoft.com/office/drawing/2014/main" id="{9BC6B43B-232C-B5A1-DEEF-7EF151AF0632}"/>
              </a:ext>
            </a:extLst>
          </p:cNvPr>
          <p:cNvSpPr txBox="1"/>
          <p:nvPr userDrawn="1"/>
        </p:nvSpPr>
        <p:spPr>
          <a:xfrm>
            <a:off x="1557046" y="4138499"/>
            <a:ext cx="21430970" cy="215443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b="1" dirty="0">
                <a:solidFill>
                  <a:srgbClr val="091731"/>
                </a:solidFill>
                <a:latin typeface="Yu Gothic" panose="020B0400000000000000" pitchFamily="34" charset="-128"/>
                <a:ea typeface="Yu Gothic" panose="020B0400000000000000" pitchFamily="34" charset="-128"/>
              </a:rPr>
              <a:t>文字サイズなどは当社にて調整は致しますが、文字数が多い場合は必然的に文字サイズが小さくなります。</a:t>
            </a:r>
            <a:endParaRPr lang="en-US" altLang="ja-JP" b="1" dirty="0">
              <a:solidFill>
                <a:srgbClr val="091731"/>
              </a:solidFill>
              <a:latin typeface="Yu Gothic" panose="020B0400000000000000" pitchFamily="34" charset="-128"/>
              <a:ea typeface="Yu Gothic" panose="020B0400000000000000" pitchFamily="34" charset="-128"/>
            </a:endParaRPr>
          </a:p>
          <a:p>
            <a:pPr algn="l">
              <a:defRPr sz="3500">
                <a:solidFill>
                  <a:schemeClr val="accent1">
                    <a:hueOff val="93351"/>
                    <a:satOff val="-44422"/>
                    <a:lumOff val="-36720"/>
                  </a:schemeClr>
                </a:solidFill>
                <a:latin typeface="+mn-lt"/>
                <a:ea typeface="+mn-ea"/>
                <a:cs typeface="+mn-cs"/>
                <a:sym typeface="ヒラギノ角ゴ ProN W6"/>
              </a:defRPr>
            </a:pPr>
            <a:r>
              <a:rPr lang="ja-JP" altLang="en-US" b="1" dirty="0">
                <a:solidFill>
                  <a:srgbClr val="091731"/>
                </a:solidFill>
                <a:latin typeface="Yu Gothic" panose="020B0400000000000000" pitchFamily="34" charset="-128"/>
                <a:ea typeface="Yu Gothic" panose="020B0400000000000000" pitchFamily="34" charset="-128"/>
              </a:rPr>
              <a:t>文字数が小さいと動画にした場合、特にスマートフォンで再生した場合は見づらくなるため、</a:t>
            </a:r>
            <a:endParaRPr lang="en-US" altLang="ja-JP" b="1" dirty="0">
              <a:solidFill>
                <a:srgbClr val="091731"/>
              </a:solidFill>
              <a:latin typeface="Yu Gothic" panose="020B0400000000000000" pitchFamily="34" charset="-128"/>
              <a:ea typeface="Yu Gothic" panose="020B0400000000000000" pitchFamily="34" charset="-128"/>
            </a:endParaRPr>
          </a:p>
          <a:p>
            <a:pPr algn="l">
              <a:defRPr sz="3500">
                <a:solidFill>
                  <a:schemeClr val="accent1">
                    <a:hueOff val="93351"/>
                    <a:satOff val="-44422"/>
                    <a:lumOff val="-36720"/>
                  </a:schemeClr>
                </a:solidFill>
                <a:latin typeface="+mn-lt"/>
                <a:ea typeface="+mn-ea"/>
                <a:cs typeface="+mn-cs"/>
                <a:sym typeface="ヒラギノ角ゴ ProN W6"/>
              </a:defRPr>
            </a:pPr>
            <a:r>
              <a:rPr lang="en-US" altLang="ja-JP" b="1" dirty="0">
                <a:solidFill>
                  <a:srgbClr val="091731"/>
                </a:solidFill>
                <a:latin typeface="Yu Gothic" panose="020B0400000000000000" pitchFamily="34" charset="-128"/>
                <a:ea typeface="Yu Gothic" panose="020B0400000000000000" pitchFamily="34" charset="-128"/>
              </a:rPr>
              <a:t>88</a:t>
            </a:r>
            <a:r>
              <a:rPr lang="ja-JP" altLang="en-US" b="1" dirty="0">
                <a:solidFill>
                  <a:srgbClr val="091731"/>
                </a:solidFill>
                <a:latin typeface="Yu Gothic" panose="020B0400000000000000" pitchFamily="34" charset="-128"/>
                <a:ea typeface="Yu Gothic" panose="020B0400000000000000" pitchFamily="34" charset="-128"/>
              </a:rPr>
              <a:t>ポイント以上の大きさで文字を入れて頂く事をおすすめいたします。</a:t>
            </a:r>
            <a:endParaRPr lang="en-US" altLang="ja-JP" b="1" dirty="0">
              <a:solidFill>
                <a:srgbClr val="091731"/>
              </a:solidFill>
              <a:latin typeface="Yu Gothic" panose="020B0400000000000000" pitchFamily="34" charset="-128"/>
              <a:ea typeface="Yu Gothic" panose="020B0400000000000000" pitchFamily="34" charset="-128"/>
            </a:endParaRPr>
          </a:p>
          <a:p>
            <a:pPr algn="l">
              <a:defRPr sz="3500">
                <a:solidFill>
                  <a:schemeClr val="accent1">
                    <a:hueOff val="93351"/>
                    <a:satOff val="-44422"/>
                    <a:lumOff val="-36720"/>
                  </a:schemeClr>
                </a:solidFill>
                <a:latin typeface="+mn-lt"/>
                <a:ea typeface="+mn-ea"/>
                <a:cs typeface="+mn-cs"/>
                <a:sym typeface="ヒラギノ角ゴ ProN W6"/>
              </a:defRPr>
            </a:pPr>
            <a:r>
              <a:rPr lang="ja-JP" altLang="en-US" b="1" dirty="0">
                <a:solidFill>
                  <a:srgbClr val="091731"/>
                </a:solidFill>
                <a:latin typeface="Yu Gothic" panose="020B0400000000000000" pitchFamily="34" charset="-128"/>
                <a:ea typeface="Yu Gothic" panose="020B0400000000000000" pitchFamily="34" charset="-128"/>
              </a:rPr>
              <a:t>強調したい文字などはそれ以上の大きさで入力してください。</a:t>
            </a:r>
            <a:endParaRPr b="1" dirty="0">
              <a:solidFill>
                <a:srgbClr val="09173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97911523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15_Gray">
    <p:spTree>
      <p:nvGrpSpPr>
        <p:cNvPr id="1" name=""/>
        <p:cNvGrpSpPr/>
        <p:nvPr/>
      </p:nvGrpSpPr>
      <p:grpSpPr>
        <a:xfrm>
          <a:off x="0" y="0"/>
          <a:ext cx="0" cy="0"/>
          <a:chOff x="0" y="0"/>
          <a:chExt cx="0" cy="0"/>
        </a:xfrm>
      </p:grpSpPr>
      <p:pic>
        <p:nvPicPr>
          <p:cNvPr id="4" name="図 3" descr="グリーン, 雨, 男, 持つ が含まれている画像&#10;&#10;自動的に生成された説明">
            <a:extLst>
              <a:ext uri="{FF2B5EF4-FFF2-40B4-BE49-F238E27FC236}">
                <a16:creationId xmlns:a16="http://schemas.microsoft.com/office/drawing/2014/main" id="{D896D728-0B0B-8EB6-FE03-2A9F0EB166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69" b="15169"/>
          <a:stretch/>
        </p:blipFill>
        <p:spPr>
          <a:xfrm>
            <a:off x="1022208" y="1022208"/>
            <a:ext cx="22339584" cy="11671584"/>
          </a:xfrm>
          <a:prstGeom prst="rect">
            <a:avLst/>
          </a:prstGeom>
        </p:spPr>
      </p:pic>
      <p:sp>
        <p:nvSpPr>
          <p:cNvPr id="3" name="タイトルを…">
            <a:extLst>
              <a:ext uri="{FF2B5EF4-FFF2-40B4-BE49-F238E27FC236}">
                <a16:creationId xmlns:a16="http://schemas.microsoft.com/office/drawing/2014/main" id="{D9ECE078-D1CB-9DBE-5CCA-680D1D843101}"/>
              </a:ext>
            </a:extLst>
          </p:cNvPr>
          <p:cNvSpPr txBox="1"/>
          <p:nvPr userDrawn="1"/>
        </p:nvSpPr>
        <p:spPr>
          <a:xfrm>
            <a:off x="1544347" y="2859084"/>
            <a:ext cx="22352001" cy="1005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l">
              <a:lnSpc>
                <a:spcPct val="90000"/>
              </a:lnSpc>
              <a:defRPr sz="12000">
                <a:solidFill>
                  <a:schemeClr val="accent1">
                    <a:hueOff val="93351"/>
                    <a:satOff val="-44422"/>
                    <a:lumOff val="-36720"/>
                  </a:schemeClr>
                </a:solidFill>
                <a:latin typeface="+mn-lt"/>
                <a:ea typeface="+mn-ea"/>
                <a:cs typeface="+mn-cs"/>
                <a:sym typeface="ヒラギノ角ゴ ProN W6"/>
              </a:defRPr>
            </a:pPr>
            <a:r>
              <a:rPr lang="ja-JP" altLang="en-US" sz="7200" b="1" dirty="0">
                <a:solidFill>
                  <a:schemeClr val="bg1"/>
                </a:solidFill>
                <a:latin typeface="Yu Gothic" panose="020B0400000000000000" pitchFamily="34" charset="-128"/>
                <a:ea typeface="Yu Gothic" panose="020B0400000000000000" pitchFamily="34" charset="-128"/>
              </a:rPr>
              <a:t>画像もチョークで書いた雰囲気になります</a:t>
            </a:r>
            <a:endParaRPr lang="en-US" altLang="ja-JP" sz="7200" b="1" dirty="0">
              <a:solidFill>
                <a:schemeClr val="bg1"/>
              </a:solidFill>
              <a:latin typeface="Yu Gothic" panose="020B0400000000000000" pitchFamily="34" charset="-128"/>
              <a:ea typeface="Yu Gothic" panose="020B0400000000000000" pitchFamily="34" charset="-128"/>
            </a:endParaRPr>
          </a:p>
        </p:txBody>
      </p:sp>
      <p:sp>
        <p:nvSpPr>
          <p:cNvPr id="5" name="サブタイトルが入る">
            <a:extLst>
              <a:ext uri="{FF2B5EF4-FFF2-40B4-BE49-F238E27FC236}">
                <a16:creationId xmlns:a16="http://schemas.microsoft.com/office/drawing/2014/main" id="{493F0240-BEA1-44C9-ABDE-BAC8189B2EE7}"/>
              </a:ext>
            </a:extLst>
          </p:cNvPr>
          <p:cNvSpPr txBox="1"/>
          <p:nvPr userDrawn="1"/>
        </p:nvSpPr>
        <p:spPr>
          <a:xfrm>
            <a:off x="1544347" y="1597899"/>
            <a:ext cx="22352000" cy="76944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lnSpc>
                <a:spcPct val="70000"/>
              </a:lnSpc>
              <a:defRPr sz="5000">
                <a:solidFill>
                  <a:schemeClr val="accent1">
                    <a:hueOff val="93351"/>
                    <a:satOff val="-44422"/>
                    <a:lumOff val="-36720"/>
                  </a:schemeClr>
                </a:solidFill>
                <a:latin typeface="+mn-lt"/>
                <a:ea typeface="+mn-ea"/>
                <a:cs typeface="+mn-cs"/>
                <a:sym typeface="ヒラギノ角ゴ ProN W6"/>
              </a:defRPr>
            </a:lvl1pPr>
          </a:lstStyle>
          <a:p>
            <a:pPr algn="l">
              <a:lnSpc>
                <a:spcPct val="100000"/>
              </a:lnSpc>
            </a:pPr>
            <a:r>
              <a:rPr lang="ja-JP" altLang="en-US" b="1" dirty="0">
                <a:solidFill>
                  <a:schemeClr val="bg1"/>
                </a:solidFill>
                <a:latin typeface="Yu Gothic" panose="020B0400000000000000" pitchFamily="34" charset="-128"/>
                <a:ea typeface="Yu Gothic" panose="020B0400000000000000" pitchFamily="34" charset="-128"/>
              </a:rPr>
              <a:t>画像挿入に関する補足事項</a:t>
            </a:r>
            <a:endParaRPr b="1" dirty="0">
              <a:solidFill>
                <a:schemeClr val="bg1"/>
              </a:solidFill>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F2D83B89-BC83-2B9A-4801-1F908CB43181}"/>
              </a:ext>
            </a:extLst>
          </p:cNvPr>
          <p:cNvSpPr/>
          <p:nvPr userDrawn="1"/>
        </p:nvSpPr>
        <p:spPr>
          <a:xfrm>
            <a:off x="1557046" y="2561886"/>
            <a:ext cx="1512277" cy="45719"/>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sp>
        <p:nvSpPr>
          <p:cNvPr id="6" name="小見出し入る…">
            <a:extLst>
              <a:ext uri="{FF2B5EF4-FFF2-40B4-BE49-F238E27FC236}">
                <a16:creationId xmlns:a16="http://schemas.microsoft.com/office/drawing/2014/main" id="{217A28C7-9A25-48CD-15E4-01C4806D6447}"/>
              </a:ext>
            </a:extLst>
          </p:cNvPr>
          <p:cNvSpPr txBox="1"/>
          <p:nvPr userDrawn="1"/>
        </p:nvSpPr>
        <p:spPr>
          <a:xfrm>
            <a:off x="1557046" y="3950279"/>
            <a:ext cx="21430970" cy="107721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b="1" dirty="0">
                <a:solidFill>
                  <a:schemeClr val="bg1"/>
                </a:solidFill>
                <a:latin typeface="Yu Gothic" panose="020B0400000000000000" pitchFamily="34" charset="-128"/>
                <a:ea typeface="Yu Gothic" panose="020B0400000000000000" pitchFamily="34" charset="-128"/>
              </a:rPr>
              <a:t>使用ツールの都合上、黒板スタイルの場合、</a:t>
            </a:r>
            <a:endParaRPr lang="en-US" altLang="ja-JP" b="1" dirty="0">
              <a:solidFill>
                <a:schemeClr val="bg1"/>
              </a:solidFill>
              <a:latin typeface="Yu Gothic" panose="020B0400000000000000" pitchFamily="34" charset="-128"/>
              <a:ea typeface="Yu Gothic" panose="020B0400000000000000" pitchFamily="34" charset="-128"/>
            </a:endParaRPr>
          </a:p>
          <a:p>
            <a:pPr algn="l">
              <a:defRPr sz="3500">
                <a:solidFill>
                  <a:schemeClr val="accent1">
                    <a:hueOff val="93351"/>
                    <a:satOff val="-44422"/>
                    <a:lumOff val="-36720"/>
                  </a:schemeClr>
                </a:solidFill>
                <a:latin typeface="+mn-lt"/>
                <a:ea typeface="+mn-ea"/>
                <a:cs typeface="+mn-cs"/>
                <a:sym typeface="ヒラギノ角ゴ ProN W6"/>
              </a:defRPr>
            </a:pPr>
            <a:r>
              <a:rPr lang="ja-JP" altLang="en-US" b="1" dirty="0">
                <a:solidFill>
                  <a:schemeClr val="bg1"/>
                </a:solidFill>
                <a:latin typeface="Yu Gothic" panose="020B0400000000000000" pitchFamily="34" charset="-128"/>
                <a:ea typeface="Yu Gothic" panose="020B0400000000000000" pitchFamily="34" charset="-128"/>
              </a:rPr>
              <a:t>画像はチョークで書いたような雰囲気になりますのでご了承ください。</a:t>
            </a:r>
            <a:endParaRPr b="1" dirty="0">
              <a:solidFill>
                <a:schemeClr val="bg1"/>
              </a:solidFill>
              <a:latin typeface="Yu Gothic" panose="020B0400000000000000" pitchFamily="34" charset="-128"/>
              <a:ea typeface="Yu Gothic" panose="020B0400000000000000" pitchFamily="34" charset="-128"/>
            </a:endParaRPr>
          </a:p>
        </p:txBody>
      </p:sp>
      <p:pic>
        <p:nvPicPr>
          <p:cNvPr id="7" name="図 6" descr="記号, 挿絵 が含まれている画像&#10;&#10;自動的に生成された説明">
            <a:extLst>
              <a:ext uri="{FF2B5EF4-FFF2-40B4-BE49-F238E27FC236}">
                <a16:creationId xmlns:a16="http://schemas.microsoft.com/office/drawing/2014/main" id="{81D51E06-CFE8-5F67-1287-A9BD4CE71E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1399" y="5507756"/>
            <a:ext cx="6797043" cy="5550919"/>
          </a:xfrm>
          <a:prstGeom prst="rect">
            <a:avLst/>
          </a:prstGeom>
        </p:spPr>
      </p:pic>
      <p:pic>
        <p:nvPicPr>
          <p:cNvPr id="9" name="図 8">
            <a:extLst>
              <a:ext uri="{FF2B5EF4-FFF2-40B4-BE49-F238E27FC236}">
                <a16:creationId xmlns:a16="http://schemas.microsoft.com/office/drawing/2014/main" id="{9F96880D-AEB4-E2DE-F94C-36A4BCE5FA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15557" y="5499348"/>
            <a:ext cx="6797043" cy="5550919"/>
          </a:xfrm>
          <a:prstGeom prst="rect">
            <a:avLst/>
          </a:prstGeom>
        </p:spPr>
      </p:pic>
      <p:sp>
        <p:nvSpPr>
          <p:cNvPr id="12" name="サブタイトルが入る">
            <a:extLst>
              <a:ext uri="{FF2B5EF4-FFF2-40B4-BE49-F238E27FC236}">
                <a16:creationId xmlns:a16="http://schemas.microsoft.com/office/drawing/2014/main" id="{1BAF0DD4-F457-800A-FE21-BAD4A59FC95E}"/>
              </a:ext>
            </a:extLst>
          </p:cNvPr>
          <p:cNvSpPr txBox="1"/>
          <p:nvPr userDrawn="1"/>
        </p:nvSpPr>
        <p:spPr>
          <a:xfrm>
            <a:off x="5384846" y="11432779"/>
            <a:ext cx="4770147" cy="76944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ct val="70000"/>
              </a:lnSpc>
              <a:defRPr sz="5000">
                <a:solidFill>
                  <a:schemeClr val="accent1">
                    <a:hueOff val="93351"/>
                    <a:satOff val="-44422"/>
                    <a:lumOff val="-36720"/>
                  </a:schemeClr>
                </a:solidFill>
                <a:latin typeface="+mn-lt"/>
                <a:ea typeface="+mn-ea"/>
                <a:cs typeface="+mn-cs"/>
                <a:sym typeface="ヒラギノ角ゴ ProN W6"/>
              </a:defRPr>
            </a:lvl1pPr>
          </a:lstStyle>
          <a:p>
            <a:pPr algn="ctr">
              <a:lnSpc>
                <a:spcPct val="100000"/>
              </a:lnSpc>
            </a:pPr>
            <a:r>
              <a:rPr lang="ja-JP" altLang="en-US" b="1" dirty="0">
                <a:solidFill>
                  <a:schemeClr val="bg1"/>
                </a:solidFill>
                <a:latin typeface="Yu Gothic" panose="020B0400000000000000" pitchFamily="34" charset="-128"/>
                <a:ea typeface="Yu Gothic" panose="020B0400000000000000" pitchFamily="34" charset="-128"/>
              </a:rPr>
              <a:t>入稿データ</a:t>
            </a:r>
            <a:endParaRPr b="1" dirty="0">
              <a:solidFill>
                <a:schemeClr val="bg1"/>
              </a:solidFill>
              <a:latin typeface="Yu Gothic" panose="020B0400000000000000" pitchFamily="34" charset="-128"/>
              <a:ea typeface="Yu Gothic" panose="020B0400000000000000" pitchFamily="34" charset="-128"/>
            </a:endParaRPr>
          </a:p>
        </p:txBody>
      </p:sp>
      <p:sp>
        <p:nvSpPr>
          <p:cNvPr id="14" name="サブタイトルが入る">
            <a:extLst>
              <a:ext uri="{FF2B5EF4-FFF2-40B4-BE49-F238E27FC236}">
                <a16:creationId xmlns:a16="http://schemas.microsoft.com/office/drawing/2014/main" id="{E5D9B337-4D2A-F692-4746-EB5F63544AAF}"/>
              </a:ext>
            </a:extLst>
          </p:cNvPr>
          <p:cNvSpPr txBox="1"/>
          <p:nvPr userDrawn="1"/>
        </p:nvSpPr>
        <p:spPr>
          <a:xfrm>
            <a:off x="14230352" y="11431359"/>
            <a:ext cx="4770147" cy="76944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ct val="70000"/>
              </a:lnSpc>
              <a:defRPr sz="5000">
                <a:solidFill>
                  <a:schemeClr val="accent1">
                    <a:hueOff val="93351"/>
                    <a:satOff val="-44422"/>
                    <a:lumOff val="-36720"/>
                  </a:schemeClr>
                </a:solidFill>
                <a:latin typeface="+mn-lt"/>
                <a:ea typeface="+mn-ea"/>
                <a:cs typeface="+mn-cs"/>
                <a:sym typeface="ヒラギノ角ゴ ProN W6"/>
              </a:defRPr>
            </a:lvl1pPr>
          </a:lstStyle>
          <a:p>
            <a:pPr algn="ctr">
              <a:lnSpc>
                <a:spcPct val="100000"/>
              </a:lnSpc>
            </a:pPr>
            <a:r>
              <a:rPr lang="ja-JP" altLang="en-US" b="1" dirty="0">
                <a:solidFill>
                  <a:schemeClr val="bg1"/>
                </a:solidFill>
                <a:latin typeface="Yu Gothic" panose="020B0400000000000000" pitchFamily="34" charset="-128"/>
                <a:ea typeface="Yu Gothic" panose="020B0400000000000000" pitchFamily="34" charset="-128"/>
              </a:rPr>
              <a:t>完成イメージ</a:t>
            </a:r>
            <a:endParaRPr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90334833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11_Gray">
    <p:spTree>
      <p:nvGrpSpPr>
        <p:cNvPr id="1" name=""/>
        <p:cNvGrpSpPr/>
        <p:nvPr/>
      </p:nvGrpSpPr>
      <p:grpSpPr>
        <a:xfrm>
          <a:off x="0" y="0"/>
          <a:ext cx="0" cy="0"/>
          <a:chOff x="0" y="0"/>
          <a:chExt cx="0" cy="0"/>
        </a:xfrm>
      </p:grpSpPr>
      <p:pic>
        <p:nvPicPr>
          <p:cNvPr id="4" name="図 3" descr="グリーン, 雨, 男, 持つ が含まれている画像&#10;&#10;自動的に生成された説明">
            <a:extLst>
              <a:ext uri="{FF2B5EF4-FFF2-40B4-BE49-F238E27FC236}">
                <a16:creationId xmlns:a16="http://schemas.microsoft.com/office/drawing/2014/main" id="{D896D728-0B0B-8EB6-FE03-2A9F0EB166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69" b="15169"/>
          <a:stretch/>
        </p:blipFill>
        <p:spPr>
          <a:xfrm>
            <a:off x="1022208" y="1022208"/>
            <a:ext cx="22339584" cy="11671584"/>
          </a:xfrm>
          <a:prstGeom prst="rect">
            <a:avLst/>
          </a:prstGeom>
        </p:spPr>
      </p:pic>
      <p:sp>
        <p:nvSpPr>
          <p:cNvPr id="3" name="タイトルを…">
            <a:extLst>
              <a:ext uri="{FF2B5EF4-FFF2-40B4-BE49-F238E27FC236}">
                <a16:creationId xmlns:a16="http://schemas.microsoft.com/office/drawing/2014/main" id="{D9ECE078-D1CB-9DBE-5CCA-680D1D843101}"/>
              </a:ext>
            </a:extLst>
          </p:cNvPr>
          <p:cNvSpPr txBox="1"/>
          <p:nvPr userDrawn="1"/>
        </p:nvSpPr>
        <p:spPr>
          <a:xfrm>
            <a:off x="1544347" y="2859084"/>
            <a:ext cx="22352001" cy="10051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l">
              <a:lnSpc>
                <a:spcPct val="90000"/>
              </a:lnSpc>
              <a:defRPr sz="12000">
                <a:solidFill>
                  <a:schemeClr val="accent1">
                    <a:hueOff val="93351"/>
                    <a:satOff val="-44422"/>
                    <a:lumOff val="-36720"/>
                  </a:schemeClr>
                </a:solidFill>
                <a:latin typeface="+mn-lt"/>
                <a:ea typeface="+mn-ea"/>
                <a:cs typeface="+mn-cs"/>
                <a:sym typeface="ヒラギノ角ゴ ProN W6"/>
              </a:defRPr>
            </a:pPr>
            <a:r>
              <a:rPr lang="ja-JP" altLang="en-US" sz="7200" b="1" dirty="0">
                <a:solidFill>
                  <a:schemeClr val="bg1"/>
                </a:solidFill>
                <a:latin typeface="Yu Gothic" panose="020B0400000000000000" pitchFamily="34" charset="-128"/>
                <a:ea typeface="Yu Gothic" panose="020B0400000000000000" pitchFamily="34" charset="-128"/>
              </a:rPr>
              <a:t>素材をコピーして使用してください</a:t>
            </a:r>
            <a:endParaRPr lang="en-US" altLang="ja-JP" sz="7200" b="1" dirty="0">
              <a:solidFill>
                <a:schemeClr val="bg1"/>
              </a:solidFill>
              <a:latin typeface="Yu Gothic" panose="020B0400000000000000" pitchFamily="34" charset="-128"/>
              <a:ea typeface="Yu Gothic" panose="020B0400000000000000" pitchFamily="34" charset="-128"/>
            </a:endParaRPr>
          </a:p>
        </p:txBody>
      </p:sp>
      <p:sp>
        <p:nvSpPr>
          <p:cNvPr id="5" name="サブタイトルが入る">
            <a:extLst>
              <a:ext uri="{FF2B5EF4-FFF2-40B4-BE49-F238E27FC236}">
                <a16:creationId xmlns:a16="http://schemas.microsoft.com/office/drawing/2014/main" id="{493F0240-BEA1-44C9-ABDE-BAC8189B2EE7}"/>
              </a:ext>
            </a:extLst>
          </p:cNvPr>
          <p:cNvSpPr txBox="1"/>
          <p:nvPr userDrawn="1"/>
        </p:nvSpPr>
        <p:spPr>
          <a:xfrm>
            <a:off x="1544347" y="1597899"/>
            <a:ext cx="22352000" cy="76944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lnSpc>
                <a:spcPct val="70000"/>
              </a:lnSpc>
              <a:defRPr sz="5000">
                <a:solidFill>
                  <a:schemeClr val="accent1">
                    <a:hueOff val="93351"/>
                    <a:satOff val="-44422"/>
                    <a:lumOff val="-36720"/>
                  </a:schemeClr>
                </a:solidFill>
                <a:latin typeface="+mn-lt"/>
                <a:ea typeface="+mn-ea"/>
                <a:cs typeface="+mn-cs"/>
                <a:sym typeface="ヒラギノ角ゴ ProN W6"/>
              </a:defRPr>
            </a:lvl1pPr>
          </a:lstStyle>
          <a:p>
            <a:pPr algn="l">
              <a:lnSpc>
                <a:spcPct val="100000"/>
              </a:lnSpc>
            </a:pPr>
            <a:r>
              <a:rPr lang="ja-JP" altLang="en-US" b="1" dirty="0">
                <a:solidFill>
                  <a:schemeClr val="bg1"/>
                </a:solidFill>
                <a:latin typeface="Yu Gothic" panose="020B0400000000000000" pitchFamily="34" charset="-128"/>
                <a:ea typeface="Yu Gothic" panose="020B0400000000000000" pitchFamily="34" charset="-128"/>
              </a:rPr>
              <a:t>検索ボックスや学校風パーツを入れたい場合</a:t>
            </a:r>
            <a:endParaRPr b="1" dirty="0">
              <a:solidFill>
                <a:schemeClr val="bg1"/>
              </a:solidFill>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F2D83B89-BC83-2B9A-4801-1F908CB43181}"/>
              </a:ext>
            </a:extLst>
          </p:cNvPr>
          <p:cNvSpPr/>
          <p:nvPr userDrawn="1"/>
        </p:nvSpPr>
        <p:spPr>
          <a:xfrm>
            <a:off x="1557046" y="2561886"/>
            <a:ext cx="1512277" cy="45719"/>
          </a:xfrm>
          <a:prstGeom prst="rect">
            <a:avLst/>
          </a:prstGeom>
          <a:solidFill>
            <a:schemeClr val="bg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sp>
        <p:nvSpPr>
          <p:cNvPr id="6" name="小見出し入る…">
            <a:extLst>
              <a:ext uri="{FF2B5EF4-FFF2-40B4-BE49-F238E27FC236}">
                <a16:creationId xmlns:a16="http://schemas.microsoft.com/office/drawing/2014/main" id="{217A28C7-9A25-48CD-15E4-01C4806D6447}"/>
              </a:ext>
            </a:extLst>
          </p:cNvPr>
          <p:cNvSpPr txBox="1"/>
          <p:nvPr userDrawn="1"/>
        </p:nvSpPr>
        <p:spPr>
          <a:xfrm>
            <a:off x="1557046" y="4219583"/>
            <a:ext cx="21430970" cy="53860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b="1" dirty="0">
                <a:solidFill>
                  <a:schemeClr val="bg1"/>
                </a:solidFill>
                <a:latin typeface="Yu Gothic" panose="020B0400000000000000" pitchFamily="34" charset="-128"/>
                <a:ea typeface="Yu Gothic" panose="020B0400000000000000" pitchFamily="34" charset="-128"/>
              </a:rPr>
              <a:t>大きさなども自由に変えてください。</a:t>
            </a:r>
            <a:endParaRPr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29120846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9_Gray">
    <p:spTree>
      <p:nvGrpSpPr>
        <p:cNvPr id="1" name=""/>
        <p:cNvGrpSpPr/>
        <p:nvPr/>
      </p:nvGrpSpPr>
      <p:grpSpPr>
        <a:xfrm>
          <a:off x="0" y="0"/>
          <a:ext cx="0" cy="0"/>
          <a:chOff x="0" y="0"/>
          <a:chExt cx="0" cy="0"/>
        </a:xfrm>
      </p:grpSpPr>
      <p:sp>
        <p:nvSpPr>
          <p:cNvPr id="8" name="四角形">
            <a:extLst>
              <a:ext uri="{FF2B5EF4-FFF2-40B4-BE49-F238E27FC236}">
                <a16:creationId xmlns:a16="http://schemas.microsoft.com/office/drawing/2014/main" id="{BE668B0E-4F3F-6E1E-7745-D60B4DB7B3F7}"/>
              </a:ext>
            </a:extLst>
          </p:cNvPr>
          <p:cNvSpPr/>
          <p:nvPr userDrawn="1"/>
        </p:nvSpPr>
        <p:spPr>
          <a:xfrm>
            <a:off x="1022208" y="1022208"/>
            <a:ext cx="22352283" cy="11684284"/>
          </a:xfrm>
          <a:prstGeom prst="rect">
            <a:avLst/>
          </a:prstGeom>
          <a:solidFill>
            <a:srgbClr val="EFF0F3"/>
          </a:solidFill>
          <a:ln w="3175">
            <a:miter lim="400000"/>
          </a:ln>
        </p:spPr>
        <p:txBody>
          <a:bodyPr lIns="47413" tIns="47413" rIns="47413" bIns="47413" anchor="ctr"/>
          <a:lstStyle/>
          <a:p>
            <a:pPr defTabSz="825500">
              <a:defRPr sz="3000">
                <a:solidFill>
                  <a:srgbClr val="FFFFFF"/>
                </a:solidFill>
                <a:latin typeface="ヒラギノ角ゴ ProN W4"/>
                <a:ea typeface="ヒラギノ角ゴ ProN W4"/>
                <a:cs typeface="ヒラギノ角ゴ ProN W4"/>
                <a:sym typeface="ヒラギノ角ゴ ProN W4"/>
              </a:defRPr>
            </a:pPr>
            <a:endParaRPr dirty="0"/>
          </a:p>
        </p:txBody>
      </p:sp>
      <p:grpSp>
        <p:nvGrpSpPr>
          <p:cNvPr id="2" name="グループ化 1">
            <a:extLst>
              <a:ext uri="{FF2B5EF4-FFF2-40B4-BE49-F238E27FC236}">
                <a16:creationId xmlns:a16="http://schemas.microsoft.com/office/drawing/2014/main" id="{AA0AE0E2-F2BF-F272-E2E8-0B860DA9B4E7}"/>
              </a:ext>
            </a:extLst>
          </p:cNvPr>
          <p:cNvGrpSpPr/>
          <p:nvPr userDrawn="1"/>
        </p:nvGrpSpPr>
        <p:grpSpPr>
          <a:xfrm>
            <a:off x="1015998" y="4920148"/>
            <a:ext cx="22352001" cy="3875704"/>
            <a:chOff x="1015998" y="3957107"/>
            <a:chExt cx="22352001" cy="3875704"/>
          </a:xfrm>
        </p:grpSpPr>
        <p:sp>
          <p:nvSpPr>
            <p:cNvPr id="3" name="タイトルを…">
              <a:extLst>
                <a:ext uri="{FF2B5EF4-FFF2-40B4-BE49-F238E27FC236}">
                  <a16:creationId xmlns:a16="http://schemas.microsoft.com/office/drawing/2014/main" id="{F3814442-AC02-0781-5591-5DAA7F6C859D}"/>
                </a:ext>
              </a:extLst>
            </p:cNvPr>
            <p:cNvSpPr txBox="1"/>
            <p:nvPr userDrawn="1"/>
          </p:nvSpPr>
          <p:spPr>
            <a:xfrm>
              <a:off x="1015998" y="3957107"/>
              <a:ext cx="22352001" cy="167526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ct val="90000"/>
                </a:lnSpc>
                <a:defRPr sz="12000">
                  <a:solidFill>
                    <a:schemeClr val="accent1">
                      <a:hueOff val="93351"/>
                      <a:satOff val="-44422"/>
                      <a:lumOff val="-36720"/>
                    </a:schemeClr>
                  </a:solidFill>
                  <a:latin typeface="+mn-lt"/>
                  <a:ea typeface="+mn-ea"/>
                  <a:cs typeface="+mn-cs"/>
                  <a:sym typeface="ヒラギノ角ゴ ProN W6"/>
                </a:defRPr>
              </a:pPr>
              <a:r>
                <a:rPr lang="ja-JP" altLang="en-US" b="1" dirty="0">
                  <a:solidFill>
                    <a:srgbClr val="1D1A73"/>
                  </a:solidFill>
                  <a:latin typeface="Yu Gothic" panose="020B0400000000000000" pitchFamily="34" charset="-128"/>
                  <a:ea typeface="Yu Gothic" panose="020B0400000000000000" pitchFamily="34" charset="-128"/>
                </a:rPr>
                <a:t>入稿データサンプル</a:t>
              </a:r>
              <a:endParaRPr lang="en-US" altLang="ja-JP" b="1" dirty="0">
                <a:solidFill>
                  <a:srgbClr val="1D1A73"/>
                </a:solidFill>
                <a:latin typeface="Yu Gothic" panose="020B0400000000000000" pitchFamily="34" charset="-128"/>
                <a:ea typeface="Yu Gothic" panose="020B0400000000000000" pitchFamily="34" charset="-128"/>
              </a:endParaRPr>
            </a:p>
          </p:txBody>
        </p:sp>
        <p:sp>
          <p:nvSpPr>
            <p:cNvPr id="4" name="サブタイトルが入る">
              <a:extLst>
                <a:ext uri="{FF2B5EF4-FFF2-40B4-BE49-F238E27FC236}">
                  <a16:creationId xmlns:a16="http://schemas.microsoft.com/office/drawing/2014/main" id="{5BC94F88-2F3B-1613-2A57-D0452B99EDA7}"/>
                </a:ext>
              </a:extLst>
            </p:cNvPr>
            <p:cNvSpPr txBox="1"/>
            <p:nvPr userDrawn="1"/>
          </p:nvSpPr>
          <p:spPr>
            <a:xfrm>
              <a:off x="1015998" y="7063370"/>
              <a:ext cx="22352000" cy="76944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lnSpc>
                  <a:spcPct val="70000"/>
                </a:lnSpc>
                <a:defRPr sz="5000">
                  <a:solidFill>
                    <a:schemeClr val="accent1">
                      <a:hueOff val="93351"/>
                      <a:satOff val="-44422"/>
                      <a:lumOff val="-36720"/>
                    </a:schemeClr>
                  </a:solidFill>
                  <a:latin typeface="+mn-lt"/>
                  <a:ea typeface="+mn-ea"/>
                  <a:cs typeface="+mn-cs"/>
                  <a:sym typeface="ヒラギノ角ゴ ProN W6"/>
                </a:defRPr>
              </a:lvl1pPr>
            </a:lstStyle>
            <a:p>
              <a:pPr>
                <a:lnSpc>
                  <a:spcPct val="100000"/>
                </a:lnSpc>
              </a:pPr>
              <a:r>
                <a:rPr lang="en-US" altLang="ja-JP" b="1" dirty="0">
                  <a:solidFill>
                    <a:srgbClr val="82A633"/>
                  </a:solidFill>
                  <a:latin typeface="Yu Gothic" panose="020B0400000000000000" pitchFamily="34" charset="-128"/>
                  <a:ea typeface="Yu Gothic" panose="020B0400000000000000" pitchFamily="34" charset="-128"/>
                </a:rPr>
                <a:t>30</a:t>
              </a:r>
              <a:r>
                <a:rPr lang="ja-JP" altLang="en-US" b="1" dirty="0">
                  <a:solidFill>
                    <a:srgbClr val="82A633"/>
                  </a:solidFill>
                  <a:latin typeface="Yu Gothic" panose="020B0400000000000000" pitchFamily="34" charset="-128"/>
                  <a:ea typeface="Yu Gothic" panose="020B0400000000000000" pitchFamily="34" charset="-128"/>
                </a:rPr>
                <a:t>秒動画</a:t>
              </a:r>
              <a:r>
                <a:rPr lang="en-US" altLang="ja-JP" b="1" dirty="0">
                  <a:solidFill>
                    <a:srgbClr val="82A633"/>
                  </a:solidFill>
                  <a:latin typeface="Yu Gothic" panose="020B0400000000000000" pitchFamily="34" charset="-128"/>
                  <a:ea typeface="Yu Gothic" panose="020B0400000000000000" pitchFamily="34" charset="-128"/>
                </a:rPr>
                <a:t>(</a:t>
              </a:r>
              <a:r>
                <a:rPr lang="ja-JP" altLang="en-US" b="1" dirty="0">
                  <a:solidFill>
                    <a:srgbClr val="82A633"/>
                  </a:solidFill>
                  <a:latin typeface="Yu Gothic" panose="020B0400000000000000" pitchFamily="34" charset="-128"/>
                  <a:ea typeface="Yu Gothic" panose="020B0400000000000000" pitchFamily="34" charset="-128"/>
                </a:rPr>
                <a:t>スライド数</a:t>
              </a:r>
              <a:r>
                <a:rPr lang="en-US" altLang="ja-JP" b="1" dirty="0">
                  <a:solidFill>
                    <a:srgbClr val="82A633"/>
                  </a:solidFill>
                  <a:latin typeface="Yu Gothic" panose="020B0400000000000000" pitchFamily="34" charset="-128"/>
                  <a:ea typeface="Yu Gothic" panose="020B0400000000000000" pitchFamily="34" charset="-128"/>
                </a:rPr>
                <a:t>4</a:t>
              </a:r>
              <a:r>
                <a:rPr lang="ja-JP" altLang="en-US" b="1" dirty="0">
                  <a:solidFill>
                    <a:srgbClr val="82A633"/>
                  </a:solidFill>
                  <a:latin typeface="Yu Gothic" panose="020B0400000000000000" pitchFamily="34" charset="-128"/>
                  <a:ea typeface="Yu Gothic" panose="020B0400000000000000" pitchFamily="34" charset="-128"/>
                </a:rPr>
                <a:t>枚</a:t>
              </a:r>
              <a:r>
                <a:rPr lang="en-US" altLang="ja-JP" b="1" dirty="0">
                  <a:solidFill>
                    <a:srgbClr val="82A633"/>
                  </a:solidFill>
                  <a:latin typeface="Yu Gothic" panose="020B0400000000000000" pitchFamily="34" charset="-128"/>
                  <a:ea typeface="Yu Gothic" panose="020B0400000000000000" pitchFamily="34" charset="-128"/>
                </a:rPr>
                <a:t>)</a:t>
              </a:r>
              <a:r>
                <a:rPr lang="ja-JP" altLang="en-US" b="1" dirty="0">
                  <a:solidFill>
                    <a:srgbClr val="82A633"/>
                  </a:solidFill>
                  <a:latin typeface="Yu Gothic" panose="020B0400000000000000" pitchFamily="34" charset="-128"/>
                  <a:ea typeface="Yu Gothic" panose="020B0400000000000000" pitchFamily="34" charset="-128"/>
                </a:rPr>
                <a:t>の場合</a:t>
              </a:r>
              <a:endParaRPr b="1" dirty="0">
                <a:solidFill>
                  <a:srgbClr val="82A633"/>
                </a:solidFill>
                <a:latin typeface="Yu Gothic" panose="020B0400000000000000" pitchFamily="34" charset="-128"/>
                <a:ea typeface="Yu Gothic" panose="020B0400000000000000" pitchFamily="34" charset="-128"/>
              </a:endParaRPr>
            </a:p>
          </p:txBody>
        </p:sp>
        <p:sp>
          <p:nvSpPr>
            <p:cNvPr id="5" name="正方形/長方形 4">
              <a:extLst>
                <a:ext uri="{FF2B5EF4-FFF2-40B4-BE49-F238E27FC236}">
                  <a16:creationId xmlns:a16="http://schemas.microsoft.com/office/drawing/2014/main" id="{6068ECE7-ECC7-C2C2-6FB8-1E478C014354}"/>
                </a:ext>
              </a:extLst>
            </p:cNvPr>
            <p:cNvSpPr/>
            <p:nvPr userDrawn="1"/>
          </p:nvSpPr>
          <p:spPr>
            <a:xfrm>
              <a:off x="11435860" y="6121436"/>
              <a:ext cx="1512277" cy="45719"/>
            </a:xfrm>
            <a:prstGeom prst="rect">
              <a:avLst/>
            </a:prstGeom>
            <a:solidFill>
              <a:srgbClr val="D91E75"/>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grpSp>
    </p:spTree>
    <p:extLst>
      <p:ext uri="{BB962C8B-B14F-4D97-AF65-F5344CB8AC3E}">
        <p14:creationId xmlns:p14="http://schemas.microsoft.com/office/powerpoint/2010/main" val="89288709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本文（メッセージなし）">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4F9FD681-AD6E-4CFA-8D48-1107A57BE543}"/>
              </a:ext>
            </a:extLst>
          </p:cNvPr>
          <p:cNvSpPr txBox="1"/>
          <p:nvPr userDrawn="1"/>
        </p:nvSpPr>
        <p:spPr>
          <a:xfrm>
            <a:off x="11740592" y="1827189"/>
            <a:ext cx="902811" cy="954107"/>
          </a:xfrm>
          <a:prstGeom prst="rect">
            <a:avLst/>
          </a:prstGeom>
          <a:noFill/>
        </p:spPr>
        <p:txBody>
          <a:bodyPr wrap="none" rtlCol="0">
            <a:spAutoFit/>
          </a:bodyPr>
          <a:lstStyle/>
          <a:p>
            <a:pPr algn="ctr"/>
            <a:r>
              <a:rPr lang="ja-JP" altLang="en-US" sz="5600" dirty="0">
                <a:solidFill>
                  <a:schemeClr val="tx1">
                    <a:lumMod val="75000"/>
                    <a:lumOff val="25000"/>
                  </a:schemeClr>
                </a:solidFill>
              </a:rPr>
              <a:t>　</a:t>
            </a:r>
            <a:endParaRPr lang="en-US" altLang="ja-JP" sz="5600" dirty="0">
              <a:solidFill>
                <a:schemeClr val="tx1">
                  <a:lumMod val="75000"/>
                  <a:lumOff val="25000"/>
                </a:schemeClr>
              </a:solidFill>
            </a:endParaRPr>
          </a:p>
        </p:txBody>
      </p:sp>
      <p:pic>
        <p:nvPicPr>
          <p:cNvPr id="3" name="図 2" descr="グリーン, 雨, 男, 持つ が含まれている画像&#10;&#10;自動的に生成された説明">
            <a:extLst>
              <a:ext uri="{FF2B5EF4-FFF2-40B4-BE49-F238E27FC236}">
                <a16:creationId xmlns:a16="http://schemas.microsoft.com/office/drawing/2014/main" id="{9F1DA47D-2478-F6AA-0544-421B9CA428F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569" b="12569"/>
          <a:stretch/>
        </p:blipFill>
        <p:spPr>
          <a:xfrm>
            <a:off x="-22764" y="0"/>
            <a:ext cx="24429528" cy="13716000"/>
          </a:xfrm>
          <a:prstGeom prst="rect">
            <a:avLst/>
          </a:prstGeom>
        </p:spPr>
      </p:pic>
    </p:spTree>
    <p:extLst>
      <p:ext uri="{BB962C8B-B14F-4D97-AF65-F5344CB8AC3E}">
        <p14:creationId xmlns:p14="http://schemas.microsoft.com/office/powerpoint/2010/main" val="296767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四角形"/>
          <p:cNvSpPr/>
          <p:nvPr/>
        </p:nvSpPr>
        <p:spPr>
          <a:xfrm>
            <a:off x="0" y="0"/>
            <a:ext cx="24384000" cy="13716000"/>
          </a:xfrm>
          <a:prstGeom prst="rect">
            <a:avLst/>
          </a:prstGeom>
          <a:solidFill>
            <a:schemeClr val="bg1"/>
          </a:solidFill>
          <a:ln w="3175">
            <a:miter lim="400000"/>
          </a:ln>
        </p:spPr>
        <p:txBody>
          <a:bodyPr lIns="47413" tIns="47413" rIns="47413" bIns="47413" anchor="ctr"/>
          <a:lstStyle/>
          <a:p>
            <a:pPr defTabSz="825500">
              <a:defRPr sz="3000">
                <a:solidFill>
                  <a:srgbClr val="FFFFFF"/>
                </a:solidFill>
                <a:latin typeface="ヒラギノ角ゴ ProN W4"/>
                <a:ea typeface="ヒラギノ角ゴ ProN W4"/>
                <a:cs typeface="ヒラギノ角ゴ ProN W4"/>
                <a:sym typeface="ヒラギノ角ゴ ProN W4"/>
              </a:defRPr>
            </a:pPr>
            <a:endParaRPr dirty="0"/>
          </a:p>
        </p:txBody>
      </p:sp>
      <p:sp>
        <p:nvSpPr>
          <p:cNvPr id="4" name="スライドのタイトル"/>
          <p:cNvSpPr txBox="1">
            <a:spLocks noGrp="1"/>
          </p:cNvSpPr>
          <p:nvPr>
            <p:ph type="title" hasCustomPrompt="1"/>
          </p:nvPr>
        </p:nvSpPr>
        <p:spPr>
          <a:xfrm>
            <a:off x="1938866" y="1464733"/>
            <a:ext cx="20506268" cy="133942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7413" tIns="47413" rIns="47413" bIns="47413">
            <a:normAutofit/>
          </a:bodyPr>
          <a:lstStyle/>
          <a:p>
            <a:r>
              <a:t>スライドのタイトル</a:t>
            </a:r>
          </a:p>
        </p:txBody>
      </p:sp>
      <p:sp>
        <p:nvSpPr>
          <p:cNvPr id="5" name="本文レベル1…"/>
          <p:cNvSpPr txBox="1">
            <a:spLocks noGrp="1"/>
          </p:cNvSpPr>
          <p:nvPr>
            <p:ph type="body" idx="1" hasCustomPrompt="1"/>
          </p:nvPr>
        </p:nvSpPr>
        <p:spPr>
          <a:xfrm>
            <a:off x="1938866" y="4422471"/>
            <a:ext cx="20506268" cy="770561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7413" tIns="47413" rIns="47413" bIns="47413">
            <a:normAutofit/>
          </a:bodyPr>
          <a:lstStyle/>
          <a:p>
            <a:r>
              <a:t>スライドの箇条書きテキスト</a:t>
            </a:r>
          </a:p>
          <a:p>
            <a:pPr lvl="1"/>
            <a:endParaRPr/>
          </a:p>
          <a:p>
            <a:pPr lvl="2"/>
            <a:endParaRPr/>
          </a:p>
          <a:p>
            <a:pPr lvl="3"/>
            <a:endParaRPr/>
          </a:p>
          <a:p>
            <a:pPr lvl="4"/>
            <a:endParaRPr/>
          </a:p>
        </p:txBody>
      </p:sp>
    </p:spTree>
  </p:cSld>
  <p:clrMap bg1="lt1" tx1="dk1" bg2="lt2" tx2="dk2" accent1="accent1" accent2="accent2" accent3="accent3" accent4="accent4" accent5="accent5" accent6="accent6" hlink="hlink" folHlink="folHlink"/>
  <p:sldLayoutIdLst>
    <p:sldLayoutId id="2147483654" r:id="rId1"/>
    <p:sldLayoutId id="2147483663" r:id="rId2"/>
    <p:sldLayoutId id="2147483661" r:id="rId3"/>
    <p:sldLayoutId id="2147483662" r:id="rId4"/>
    <p:sldLayoutId id="2147483664" r:id="rId5"/>
    <p:sldLayoutId id="2147483671" r:id="rId6"/>
    <p:sldLayoutId id="2147483667" r:id="rId7"/>
    <p:sldLayoutId id="2147483665" r:id="rId8"/>
    <p:sldLayoutId id="2147483655" r:id="rId9"/>
    <p:sldLayoutId id="2147483670" r:id="rId10"/>
    <p:sldLayoutId id="2147483666" r:id="rId11"/>
    <p:sldLayoutId id="2147483668" r:id="rId12"/>
    <p:sldLayoutId id="2147483669" r:id="rId13"/>
    <p:sldLayoutId id="2147483658" r:id="rId14"/>
    <p:sldLayoutId id="2147483656" r:id="rId15"/>
  </p:sldLayoutIdLst>
  <p:transition spd="med"/>
  <p:txStyles>
    <p:titleStyle>
      <a:lvl1pPr marL="0" marR="0" indent="0" algn="l" defTabSz="2438338" rtl="0" latinLnBrk="0">
        <a:lnSpc>
          <a:spcPct val="100000"/>
        </a:lnSpc>
        <a:spcBef>
          <a:spcPts val="0"/>
        </a:spcBef>
        <a:spcAft>
          <a:spcPts val="0"/>
        </a:spcAft>
        <a:buClrTx/>
        <a:buSzTx/>
        <a:buFontTx/>
        <a:buNone/>
        <a:tabLst/>
        <a:defRPr sz="8200" b="1" i="0" u="none" strike="noStrike" cap="none" spc="-164" baseline="0">
          <a:solidFill>
            <a:schemeClr val="tx1"/>
          </a:solidFill>
          <a:uFillTx/>
          <a:latin typeface="Yu Gothic" panose="020B0400000000000000" pitchFamily="34" charset="-128"/>
          <a:ea typeface="Yu Gothic" panose="020B0400000000000000" pitchFamily="34" charset="-128"/>
          <a:cs typeface="+mn-cs"/>
          <a:sym typeface="ヒラギノ角ゴ ProN W6"/>
        </a:defRPr>
      </a:lvl1pPr>
      <a:lvl2pPr marL="0" marR="0" indent="457200" algn="l" defTabSz="2438338" rtl="0" latinLnBrk="0">
        <a:lnSpc>
          <a:spcPct val="80000"/>
        </a:lnSpc>
        <a:spcBef>
          <a:spcPts val="0"/>
        </a:spcBef>
        <a:spcAft>
          <a:spcPts val="0"/>
        </a:spcAft>
        <a:buClrTx/>
        <a:buSzTx/>
        <a:buFontTx/>
        <a:buNone/>
        <a:tabLst/>
        <a:defRPr sz="8200" b="0" i="0" u="none" strike="noStrike" cap="none" spc="-164" baseline="0">
          <a:solidFill>
            <a:srgbClr val="000000"/>
          </a:solidFill>
          <a:uFillTx/>
          <a:latin typeface="+mn-lt"/>
          <a:ea typeface="+mn-ea"/>
          <a:cs typeface="+mn-cs"/>
          <a:sym typeface="ヒラギノ角ゴ ProN W6"/>
        </a:defRPr>
      </a:lvl2pPr>
      <a:lvl3pPr marL="0" marR="0" indent="914400" algn="l" defTabSz="2438338" rtl="0" latinLnBrk="0">
        <a:lnSpc>
          <a:spcPct val="80000"/>
        </a:lnSpc>
        <a:spcBef>
          <a:spcPts val="0"/>
        </a:spcBef>
        <a:spcAft>
          <a:spcPts val="0"/>
        </a:spcAft>
        <a:buClrTx/>
        <a:buSzTx/>
        <a:buFontTx/>
        <a:buNone/>
        <a:tabLst/>
        <a:defRPr sz="8200" b="0" i="0" u="none" strike="noStrike" cap="none" spc="-164" baseline="0">
          <a:solidFill>
            <a:srgbClr val="000000"/>
          </a:solidFill>
          <a:uFillTx/>
          <a:latin typeface="+mn-lt"/>
          <a:ea typeface="+mn-ea"/>
          <a:cs typeface="+mn-cs"/>
          <a:sym typeface="ヒラギノ角ゴ ProN W6"/>
        </a:defRPr>
      </a:lvl3pPr>
      <a:lvl4pPr marL="0" marR="0" indent="1371600" algn="l" defTabSz="2438338" rtl="0" latinLnBrk="0">
        <a:lnSpc>
          <a:spcPct val="80000"/>
        </a:lnSpc>
        <a:spcBef>
          <a:spcPts val="0"/>
        </a:spcBef>
        <a:spcAft>
          <a:spcPts val="0"/>
        </a:spcAft>
        <a:buClrTx/>
        <a:buSzTx/>
        <a:buFontTx/>
        <a:buNone/>
        <a:tabLst/>
        <a:defRPr sz="8200" b="0" i="0" u="none" strike="noStrike" cap="none" spc="-164" baseline="0">
          <a:solidFill>
            <a:srgbClr val="000000"/>
          </a:solidFill>
          <a:uFillTx/>
          <a:latin typeface="+mn-lt"/>
          <a:ea typeface="+mn-ea"/>
          <a:cs typeface="+mn-cs"/>
          <a:sym typeface="ヒラギノ角ゴ ProN W6"/>
        </a:defRPr>
      </a:lvl4pPr>
      <a:lvl5pPr marL="0" marR="0" indent="1828800" algn="l" defTabSz="2438338" rtl="0" latinLnBrk="0">
        <a:lnSpc>
          <a:spcPct val="80000"/>
        </a:lnSpc>
        <a:spcBef>
          <a:spcPts val="0"/>
        </a:spcBef>
        <a:spcAft>
          <a:spcPts val="0"/>
        </a:spcAft>
        <a:buClrTx/>
        <a:buSzTx/>
        <a:buFontTx/>
        <a:buNone/>
        <a:tabLst/>
        <a:defRPr sz="8200" b="0" i="0" u="none" strike="noStrike" cap="none" spc="-164" baseline="0">
          <a:solidFill>
            <a:srgbClr val="000000"/>
          </a:solidFill>
          <a:uFillTx/>
          <a:latin typeface="+mn-lt"/>
          <a:ea typeface="+mn-ea"/>
          <a:cs typeface="+mn-cs"/>
          <a:sym typeface="ヒラギノ角ゴ ProN W6"/>
        </a:defRPr>
      </a:lvl5pPr>
      <a:lvl6pPr marL="0" marR="0" indent="2286000" algn="l" defTabSz="2438338" rtl="0" latinLnBrk="0">
        <a:lnSpc>
          <a:spcPct val="80000"/>
        </a:lnSpc>
        <a:spcBef>
          <a:spcPts val="0"/>
        </a:spcBef>
        <a:spcAft>
          <a:spcPts val="0"/>
        </a:spcAft>
        <a:buClrTx/>
        <a:buSzTx/>
        <a:buFontTx/>
        <a:buNone/>
        <a:tabLst/>
        <a:defRPr sz="8200" b="0" i="0" u="none" strike="noStrike" cap="none" spc="-164" baseline="0">
          <a:solidFill>
            <a:srgbClr val="000000"/>
          </a:solidFill>
          <a:uFillTx/>
          <a:latin typeface="+mn-lt"/>
          <a:ea typeface="+mn-ea"/>
          <a:cs typeface="+mn-cs"/>
          <a:sym typeface="ヒラギノ角ゴ ProN W6"/>
        </a:defRPr>
      </a:lvl6pPr>
      <a:lvl7pPr marL="0" marR="0" indent="2743200" algn="l" defTabSz="2438338" rtl="0" latinLnBrk="0">
        <a:lnSpc>
          <a:spcPct val="80000"/>
        </a:lnSpc>
        <a:spcBef>
          <a:spcPts val="0"/>
        </a:spcBef>
        <a:spcAft>
          <a:spcPts val="0"/>
        </a:spcAft>
        <a:buClrTx/>
        <a:buSzTx/>
        <a:buFontTx/>
        <a:buNone/>
        <a:tabLst/>
        <a:defRPr sz="8200" b="0" i="0" u="none" strike="noStrike" cap="none" spc="-164" baseline="0">
          <a:solidFill>
            <a:srgbClr val="000000"/>
          </a:solidFill>
          <a:uFillTx/>
          <a:latin typeface="+mn-lt"/>
          <a:ea typeface="+mn-ea"/>
          <a:cs typeface="+mn-cs"/>
          <a:sym typeface="ヒラギノ角ゴ ProN W6"/>
        </a:defRPr>
      </a:lvl7pPr>
      <a:lvl8pPr marL="0" marR="0" indent="3200400" algn="l" defTabSz="2438338" rtl="0" latinLnBrk="0">
        <a:lnSpc>
          <a:spcPct val="80000"/>
        </a:lnSpc>
        <a:spcBef>
          <a:spcPts val="0"/>
        </a:spcBef>
        <a:spcAft>
          <a:spcPts val="0"/>
        </a:spcAft>
        <a:buClrTx/>
        <a:buSzTx/>
        <a:buFontTx/>
        <a:buNone/>
        <a:tabLst/>
        <a:defRPr sz="8200" b="0" i="0" u="none" strike="noStrike" cap="none" spc="-164" baseline="0">
          <a:solidFill>
            <a:srgbClr val="000000"/>
          </a:solidFill>
          <a:uFillTx/>
          <a:latin typeface="+mn-lt"/>
          <a:ea typeface="+mn-ea"/>
          <a:cs typeface="+mn-cs"/>
          <a:sym typeface="ヒラギノ角ゴ ProN W6"/>
        </a:defRPr>
      </a:lvl8pPr>
      <a:lvl9pPr marL="0" marR="0" indent="3657600" algn="l" defTabSz="2438338" rtl="0" latinLnBrk="0">
        <a:lnSpc>
          <a:spcPct val="80000"/>
        </a:lnSpc>
        <a:spcBef>
          <a:spcPts val="0"/>
        </a:spcBef>
        <a:spcAft>
          <a:spcPts val="0"/>
        </a:spcAft>
        <a:buClrTx/>
        <a:buSzTx/>
        <a:buFontTx/>
        <a:buNone/>
        <a:tabLst/>
        <a:defRPr sz="8200" b="0" i="0" u="none" strike="noStrike" cap="none" spc="-164" baseline="0">
          <a:solidFill>
            <a:srgbClr val="000000"/>
          </a:solidFill>
          <a:uFillTx/>
          <a:latin typeface="+mn-lt"/>
          <a:ea typeface="+mn-ea"/>
          <a:cs typeface="+mn-cs"/>
          <a:sym typeface="ヒラギノ角ゴ ProN W6"/>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5000" b="1" i="0" u="none" strike="noStrike" cap="none" spc="0" baseline="0">
          <a:solidFill>
            <a:schemeClr val="tx1"/>
          </a:solidFill>
          <a:uFillTx/>
          <a:latin typeface="Yu Gothic" panose="020B0400000000000000" pitchFamily="34" charset="-128"/>
          <a:ea typeface="Yu Gothic" panose="020B0400000000000000" pitchFamily="34" charset="-128"/>
          <a:cs typeface="Yu Gothic" panose="020B0400000000000000" pitchFamily="34" charset="-128"/>
          <a:sym typeface="ヒラギノ角ゴ ProN W3"/>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chemeClr val="tx1"/>
          </a:solidFill>
          <a:uFillTx/>
          <a:latin typeface="ヒラギノ角ゴ ProN W3"/>
          <a:ea typeface="ヒラギノ角ゴ ProN W3"/>
          <a:cs typeface="ヒラギノ角ゴ ProN W3"/>
          <a:sym typeface="ヒラギノ角ゴ ProN W3"/>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chemeClr val="tx1"/>
          </a:solidFill>
          <a:uFillTx/>
          <a:latin typeface="ヒラギノ角ゴ ProN W3"/>
          <a:ea typeface="ヒラギノ角ゴ ProN W3"/>
          <a:cs typeface="ヒラギノ角ゴ ProN W3"/>
          <a:sym typeface="ヒラギノ角ゴ ProN W3"/>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chemeClr val="tx1"/>
          </a:solidFill>
          <a:uFillTx/>
          <a:latin typeface="ヒラギノ角ゴ ProN W3"/>
          <a:ea typeface="ヒラギノ角ゴ ProN W3"/>
          <a:cs typeface="ヒラギノ角ゴ ProN W3"/>
          <a:sym typeface="ヒラギノ角ゴ ProN W3"/>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chemeClr val="tx1"/>
          </a:solidFill>
          <a:uFillTx/>
          <a:latin typeface="ヒラギノ角ゴ ProN W3"/>
          <a:ea typeface="ヒラギノ角ゴ ProN W3"/>
          <a:cs typeface="ヒラギノ角ゴ ProN W3"/>
          <a:sym typeface="ヒラギノ角ゴ ProN W3"/>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ヒラギノ角ゴ ProN W3"/>
          <a:ea typeface="ヒラギノ角ゴ ProN W3"/>
          <a:cs typeface="ヒラギノ角ゴ ProN W3"/>
          <a:sym typeface="ヒラギノ角ゴ ProN W3"/>
        </a:defRPr>
      </a:lvl9pPr>
    </p:bodyStyle>
    <p:otherStyle>
      <a:lvl1pPr marL="0" marR="0" indent="0" algn="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1pPr>
      <a:lvl2pPr marL="0" marR="0" indent="457200" algn="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2pPr>
      <a:lvl3pPr marL="0" marR="0" indent="914400" algn="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3pPr>
      <a:lvl4pPr marL="0" marR="0" indent="1371600" algn="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4pPr>
      <a:lvl5pPr marL="0" marR="0" indent="1828800" algn="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5pPr>
      <a:lvl6pPr marL="0" marR="0" indent="2286000" algn="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6pPr>
      <a:lvl7pPr marL="0" marR="0" indent="2743200" algn="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7pPr>
      <a:lvl8pPr marL="0" marR="0" indent="3200400" algn="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8pPr>
      <a:lvl9pPr marL="0" marR="0" indent="3657600" algn="r" defTabSz="58420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0.xml"/><Relationship Id="rId1" Type="http://schemas.openxmlformats.org/officeDocument/2006/relationships/video" Target="https://www.youtube.com/embed/NF8R5ZQ01HM?feature=oembed" TargetMode="External"/><Relationship Id="rId4" Type="http://schemas.openxmlformats.org/officeDocument/2006/relationships/hyperlink" Target="https://www.youtube.com/watch?v=NF8R5ZQ01H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hyperlink" Target="https://gigafile.nu/"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3man.jp/"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59302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CDE09AE-D4AB-0BB2-C0FC-6AC9A305186A}"/>
              </a:ext>
            </a:extLst>
          </p:cNvPr>
          <p:cNvGrpSpPr>
            <a:grpSpLocks noChangeAspect="1"/>
          </p:cNvGrpSpPr>
          <p:nvPr/>
        </p:nvGrpSpPr>
        <p:grpSpPr>
          <a:xfrm>
            <a:off x="-45915" y="988199"/>
            <a:ext cx="22452408" cy="11675872"/>
            <a:chOff x="220783" y="892945"/>
            <a:chExt cx="23942436" cy="12450728"/>
          </a:xfrm>
        </p:grpSpPr>
        <p:sp>
          <p:nvSpPr>
            <p:cNvPr id="16" name="タイトルを…">
              <a:extLst>
                <a:ext uri="{FF2B5EF4-FFF2-40B4-BE49-F238E27FC236}">
                  <a16:creationId xmlns:a16="http://schemas.microsoft.com/office/drawing/2014/main" id="{53871922-EF73-BAD6-C78B-EBC8C5B54FCD}"/>
                </a:ext>
              </a:extLst>
            </p:cNvPr>
            <p:cNvSpPr txBox="1"/>
            <p:nvPr/>
          </p:nvSpPr>
          <p:spPr>
            <a:xfrm>
              <a:off x="640861" y="892945"/>
              <a:ext cx="23102278" cy="164100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10000" b="1" dirty="0">
                  <a:solidFill>
                    <a:schemeClr val="bg1"/>
                  </a:solidFill>
                  <a:latin typeface="Yu Gothic" panose="020B0400000000000000" pitchFamily="34" charset="-128"/>
                  <a:ea typeface="Yu Gothic" panose="020B0400000000000000" pitchFamily="34" charset="-128"/>
                </a:rPr>
                <a:t>豊富な機能でリピーターを獲得！</a:t>
              </a:r>
              <a:endParaRPr lang="en-US" altLang="ja-JP" sz="14400" b="1" dirty="0">
                <a:solidFill>
                  <a:schemeClr val="bg1"/>
                </a:solidFill>
                <a:latin typeface="Yu Gothic" panose="020B0400000000000000" pitchFamily="34" charset="-128"/>
                <a:ea typeface="Yu Gothic" panose="020B0400000000000000" pitchFamily="34" charset="-128"/>
              </a:endParaRPr>
            </a:p>
          </p:txBody>
        </p:sp>
        <p:pic>
          <p:nvPicPr>
            <p:cNvPr id="4" name="図 3" descr="携帯電話の画面に表示された文字&#10;&#10;中程度の精度で自動的に生成された説明">
              <a:extLst>
                <a:ext uri="{FF2B5EF4-FFF2-40B4-BE49-F238E27FC236}">
                  <a16:creationId xmlns:a16="http://schemas.microsoft.com/office/drawing/2014/main" id="{8C9D0E55-37D1-03B8-F47B-C890A38B1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59" y="3149911"/>
              <a:ext cx="4205572" cy="8319148"/>
            </a:xfrm>
            <a:prstGeom prst="rect">
              <a:avLst/>
            </a:prstGeom>
          </p:spPr>
        </p:pic>
        <p:pic>
          <p:nvPicPr>
            <p:cNvPr id="6" name="図 5" descr="グラフィカル ユーザー インターフェイス, アプリケーション&#10;&#10;自動的に生成された説明">
              <a:extLst>
                <a:ext uri="{FF2B5EF4-FFF2-40B4-BE49-F238E27FC236}">
                  <a16:creationId xmlns:a16="http://schemas.microsoft.com/office/drawing/2014/main" id="{C79ECC2B-F9D3-EFB0-8A8E-C0759DD15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9213" y="3149911"/>
              <a:ext cx="4205573" cy="8362150"/>
            </a:xfrm>
            <a:prstGeom prst="rect">
              <a:avLst/>
            </a:prstGeom>
          </p:spPr>
        </p:pic>
        <p:pic>
          <p:nvPicPr>
            <p:cNvPr id="8" name="図 7" descr="カレンダー&#10;&#10;自動的に生成された説明">
              <a:extLst>
                <a:ext uri="{FF2B5EF4-FFF2-40B4-BE49-F238E27FC236}">
                  <a16:creationId xmlns:a16="http://schemas.microsoft.com/office/drawing/2014/main" id="{A1D43D20-BBC8-D602-8BED-82E800174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38168" y="3149911"/>
              <a:ext cx="4205573" cy="8362150"/>
            </a:xfrm>
            <a:prstGeom prst="rect">
              <a:avLst/>
            </a:prstGeom>
          </p:spPr>
        </p:pic>
        <p:sp>
          <p:nvSpPr>
            <p:cNvPr id="17" name="タイトルを…">
              <a:extLst>
                <a:ext uri="{FF2B5EF4-FFF2-40B4-BE49-F238E27FC236}">
                  <a16:creationId xmlns:a16="http://schemas.microsoft.com/office/drawing/2014/main" id="{1726B9DB-FC42-C199-E9FC-70C6BF15381D}"/>
                </a:ext>
              </a:extLst>
            </p:cNvPr>
            <p:cNvSpPr txBox="1"/>
            <p:nvPr/>
          </p:nvSpPr>
          <p:spPr>
            <a:xfrm>
              <a:off x="7969737" y="11989456"/>
              <a:ext cx="8444524" cy="135421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8000" b="1" dirty="0">
                  <a:solidFill>
                    <a:schemeClr val="bg1"/>
                  </a:solidFill>
                  <a:latin typeface="Yu Gothic" panose="020B0400000000000000" pitchFamily="34" charset="-128"/>
                  <a:ea typeface="Yu Gothic" panose="020B0400000000000000" pitchFamily="34" charset="-128"/>
                </a:rPr>
                <a:t>クーポン機能</a:t>
              </a:r>
              <a:endParaRPr lang="en-US" altLang="ja-JP" sz="9600" b="1" dirty="0">
                <a:solidFill>
                  <a:schemeClr val="bg1"/>
                </a:solidFill>
                <a:latin typeface="Yu Gothic" panose="020B0400000000000000" pitchFamily="34" charset="-128"/>
                <a:ea typeface="Yu Gothic" panose="020B0400000000000000" pitchFamily="34" charset="-128"/>
              </a:endParaRPr>
            </a:p>
          </p:txBody>
        </p:sp>
        <p:sp>
          <p:nvSpPr>
            <p:cNvPr id="19" name="タイトルを…">
              <a:extLst>
                <a:ext uri="{FF2B5EF4-FFF2-40B4-BE49-F238E27FC236}">
                  <a16:creationId xmlns:a16="http://schemas.microsoft.com/office/drawing/2014/main" id="{E632533D-EA99-3592-33F0-3ACF77552053}"/>
                </a:ext>
              </a:extLst>
            </p:cNvPr>
            <p:cNvSpPr txBox="1"/>
            <p:nvPr/>
          </p:nvSpPr>
          <p:spPr>
            <a:xfrm>
              <a:off x="220783" y="11989456"/>
              <a:ext cx="8444524" cy="135421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8000" b="1" dirty="0">
                  <a:solidFill>
                    <a:schemeClr val="bg1"/>
                  </a:solidFill>
                  <a:latin typeface="Yu Gothic" panose="020B0400000000000000" pitchFamily="34" charset="-128"/>
                  <a:ea typeface="Yu Gothic" panose="020B0400000000000000" pitchFamily="34" charset="-128"/>
                </a:rPr>
                <a:t>プッシュ通知</a:t>
              </a:r>
              <a:endParaRPr lang="en-US" altLang="ja-JP" sz="9600" b="1" dirty="0">
                <a:solidFill>
                  <a:schemeClr val="bg1"/>
                </a:solidFill>
                <a:latin typeface="Yu Gothic" panose="020B0400000000000000" pitchFamily="34" charset="-128"/>
                <a:ea typeface="Yu Gothic" panose="020B0400000000000000" pitchFamily="34" charset="-128"/>
              </a:endParaRPr>
            </a:p>
          </p:txBody>
        </p:sp>
        <p:sp>
          <p:nvSpPr>
            <p:cNvPr id="21" name="タイトルを…">
              <a:extLst>
                <a:ext uri="{FF2B5EF4-FFF2-40B4-BE49-F238E27FC236}">
                  <a16:creationId xmlns:a16="http://schemas.microsoft.com/office/drawing/2014/main" id="{B39F1530-336B-4DE2-E040-C90A28C9661F}"/>
                </a:ext>
              </a:extLst>
            </p:cNvPr>
            <p:cNvSpPr txBox="1"/>
            <p:nvPr/>
          </p:nvSpPr>
          <p:spPr>
            <a:xfrm>
              <a:off x="15718695" y="11989456"/>
              <a:ext cx="8444524" cy="135421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8000" b="1" dirty="0">
                  <a:solidFill>
                    <a:schemeClr val="bg1"/>
                  </a:solidFill>
                  <a:latin typeface="Yu Gothic" panose="020B0400000000000000" pitchFamily="34" charset="-128"/>
                  <a:ea typeface="Yu Gothic" panose="020B0400000000000000" pitchFamily="34" charset="-128"/>
                </a:rPr>
                <a:t>スタンプカード</a:t>
              </a:r>
              <a:endParaRPr lang="en-US" altLang="ja-JP" sz="9600" b="1" dirty="0">
                <a:solidFill>
                  <a:schemeClr val="bg1"/>
                </a:solidFill>
                <a:latin typeface="Yu Gothic" panose="020B0400000000000000" pitchFamily="34" charset="-128"/>
                <a:ea typeface="Yu Gothic" panose="020B0400000000000000" pitchFamily="34" charset="-128"/>
              </a:endParaRPr>
            </a:p>
          </p:txBody>
        </p:sp>
      </p:grpSp>
      <p:sp>
        <p:nvSpPr>
          <p:cNvPr id="10" name="テキスト ボックス 9">
            <a:extLst>
              <a:ext uri="{FF2B5EF4-FFF2-40B4-BE49-F238E27FC236}">
                <a16:creationId xmlns:a16="http://schemas.microsoft.com/office/drawing/2014/main" id="{8884EC69-C497-E9A9-4F2A-668ADF598F63}"/>
              </a:ext>
            </a:extLst>
          </p:cNvPr>
          <p:cNvSpPr txBox="1"/>
          <p:nvPr/>
        </p:nvSpPr>
        <p:spPr>
          <a:xfrm>
            <a:off x="22333348" y="300703"/>
            <a:ext cx="1634635" cy="1256070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7413" tIns="47413" rIns="47413" bIns="47413" numCol="1" spcCol="38100" rtlCol="0" anchor="ctr">
            <a:spAutoFit/>
          </a:bodyPr>
          <a:lstStyle/>
          <a:p>
            <a:pPr marL="0" marR="0" indent="0" algn="ctr" defTabSz="2438338" rtl="0" fontAlgn="auto" latinLnBrk="0" hangingPunct="0">
              <a:lnSpc>
                <a:spcPct val="150000"/>
              </a:lnSpc>
              <a:spcBef>
                <a:spcPts val="0"/>
              </a:spcBef>
              <a:spcAft>
                <a:spcPts val="0"/>
              </a:spcAft>
              <a:buClrTx/>
              <a:buSzTx/>
              <a:buFontTx/>
              <a:buNone/>
              <a:tabLst/>
            </a:pPr>
            <a:r>
              <a:rPr lang="ja-JP" altLang="en-US" sz="6000" b="1" dirty="0">
                <a:solidFill>
                  <a:schemeClr val="bg1"/>
                </a:solidFill>
                <a:latin typeface="Yu Gothic" panose="020B0400000000000000" pitchFamily="34" charset="-128"/>
                <a:ea typeface="Yu Gothic" panose="020B0400000000000000" pitchFamily="34" charset="-128"/>
              </a:rPr>
              <a:t>●</a:t>
            </a:r>
            <a:endParaRPr lang="en-US" altLang="ja-JP" sz="6000" b="1" dirty="0">
              <a:solidFill>
                <a:schemeClr val="bg1"/>
              </a:solidFill>
              <a:latin typeface="Yu Gothic" panose="020B0400000000000000" pitchFamily="34" charset="-128"/>
              <a:ea typeface="Yu Gothic" panose="020B0400000000000000" pitchFamily="34" charset="-128"/>
            </a:endParaRPr>
          </a:p>
          <a:p>
            <a:pPr marL="0" marR="0" indent="0" algn="ctr" defTabSz="2438338" rtl="0" fontAlgn="auto" latinLnBrk="0" hangingPunct="0">
              <a:lnSpc>
                <a:spcPct val="150000"/>
              </a:lnSpc>
              <a:spcBef>
                <a:spcPts val="0"/>
              </a:spcBef>
              <a:spcAft>
                <a:spcPts val="0"/>
              </a:spcAft>
              <a:buClrTx/>
              <a:buSzTx/>
              <a:buFontTx/>
              <a:buNone/>
              <a:tabLst/>
            </a:pPr>
            <a:r>
              <a:rPr kumimoji="0" lang="ja-JP" altLang="en-US"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rPr>
              <a:t>月</a:t>
            </a:r>
            <a:endParaRPr kumimoji="0" lang="en-US" altLang="ja-JP"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endParaRPr>
          </a:p>
          <a:p>
            <a:pPr marL="0" marR="0" indent="0" algn="ctr" defTabSz="2438338" rtl="0" fontAlgn="auto" latinLnBrk="0" hangingPunct="0">
              <a:lnSpc>
                <a:spcPct val="150000"/>
              </a:lnSpc>
              <a:spcBef>
                <a:spcPts val="0"/>
              </a:spcBef>
              <a:spcAft>
                <a:spcPts val="0"/>
              </a:spcAft>
              <a:buClrTx/>
              <a:buSzTx/>
              <a:buFontTx/>
              <a:buNone/>
              <a:tabLst/>
            </a:pPr>
            <a:r>
              <a:rPr lang="ja-JP" altLang="en-US" sz="6000" b="1" dirty="0">
                <a:solidFill>
                  <a:schemeClr val="bg1"/>
                </a:solidFill>
                <a:latin typeface="Yu Gothic" panose="020B0400000000000000" pitchFamily="34" charset="-128"/>
                <a:ea typeface="Yu Gothic" panose="020B0400000000000000" pitchFamily="34" charset="-128"/>
              </a:rPr>
              <a:t>●</a:t>
            </a:r>
            <a:endParaRPr lang="en-US" altLang="ja-JP" sz="6000" b="1" dirty="0">
              <a:solidFill>
                <a:schemeClr val="bg1"/>
              </a:solidFill>
              <a:latin typeface="Yu Gothic" panose="020B0400000000000000" pitchFamily="34" charset="-128"/>
              <a:ea typeface="Yu Gothic" panose="020B0400000000000000" pitchFamily="34" charset="-128"/>
            </a:endParaRPr>
          </a:p>
          <a:p>
            <a:pPr marL="0" marR="0" indent="0" algn="ctr" defTabSz="2438338" rtl="0" fontAlgn="auto" latinLnBrk="0" hangingPunct="0">
              <a:lnSpc>
                <a:spcPct val="150000"/>
              </a:lnSpc>
              <a:spcBef>
                <a:spcPts val="0"/>
              </a:spcBef>
              <a:spcAft>
                <a:spcPts val="0"/>
              </a:spcAft>
              <a:buClrTx/>
              <a:buSzTx/>
              <a:buFontTx/>
              <a:buNone/>
              <a:tabLst/>
            </a:pPr>
            <a:r>
              <a:rPr kumimoji="0" lang="ja-JP" altLang="en-US"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rPr>
              <a:t>日</a:t>
            </a:r>
            <a:endParaRPr kumimoji="0" lang="en-US" altLang="ja-JP"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endParaRPr>
          </a:p>
          <a:p>
            <a:pPr marL="0" marR="0" indent="0" algn="ctr" defTabSz="2438338" rtl="0" fontAlgn="auto" latinLnBrk="0" hangingPunct="0">
              <a:lnSpc>
                <a:spcPct val="150000"/>
              </a:lnSpc>
              <a:spcBef>
                <a:spcPts val="0"/>
              </a:spcBef>
              <a:spcAft>
                <a:spcPts val="0"/>
              </a:spcAft>
              <a:buClrTx/>
              <a:buSzTx/>
              <a:buFontTx/>
              <a:buNone/>
              <a:tabLst/>
            </a:pPr>
            <a:r>
              <a:rPr lang="en-US" altLang="ja-JP" sz="6000" b="1" dirty="0">
                <a:solidFill>
                  <a:schemeClr val="bg1"/>
                </a:solidFill>
                <a:latin typeface="Yu Gothic" panose="020B0400000000000000" pitchFamily="34" charset="-128"/>
                <a:ea typeface="Yu Gothic" panose="020B0400000000000000" pitchFamily="34" charset="-128"/>
              </a:rPr>
              <a:t>(</a:t>
            </a:r>
            <a:r>
              <a:rPr lang="ja-JP" altLang="en-US" sz="6000" b="1" dirty="0">
                <a:solidFill>
                  <a:schemeClr val="bg1"/>
                </a:solidFill>
                <a:latin typeface="Yu Gothic" panose="020B0400000000000000" pitchFamily="34" charset="-128"/>
                <a:ea typeface="Yu Gothic" panose="020B0400000000000000" pitchFamily="34" charset="-128"/>
              </a:rPr>
              <a:t>●</a:t>
            </a:r>
            <a:r>
              <a:rPr lang="en-US" altLang="ja-JP" sz="6000" b="1" dirty="0">
                <a:solidFill>
                  <a:schemeClr val="bg1"/>
                </a:solidFill>
                <a:latin typeface="Yu Gothic" panose="020B0400000000000000" pitchFamily="34" charset="-128"/>
                <a:ea typeface="Yu Gothic" panose="020B0400000000000000" pitchFamily="34" charset="-128"/>
              </a:rPr>
              <a:t>)</a:t>
            </a:r>
          </a:p>
          <a:p>
            <a:pPr marL="0" marR="0" indent="0" algn="ctr" defTabSz="2438338" rtl="0" fontAlgn="auto" latinLnBrk="0" hangingPunct="0">
              <a:lnSpc>
                <a:spcPct val="150000"/>
              </a:lnSpc>
              <a:spcBef>
                <a:spcPts val="0"/>
              </a:spcBef>
              <a:spcAft>
                <a:spcPts val="0"/>
              </a:spcAft>
              <a:buClrTx/>
              <a:buSzTx/>
              <a:buFontTx/>
              <a:buNone/>
              <a:tabLst/>
            </a:pPr>
            <a:endParaRPr lang="en-US" altLang="ja-JP" sz="6000" b="1" dirty="0">
              <a:solidFill>
                <a:schemeClr val="bg1"/>
              </a:solidFill>
              <a:latin typeface="Yu Gothic" panose="020B0400000000000000" pitchFamily="34" charset="-128"/>
              <a:ea typeface="Yu Gothic" panose="020B0400000000000000" pitchFamily="34" charset="-128"/>
            </a:endParaRPr>
          </a:p>
          <a:p>
            <a:pPr marL="0" marR="0" indent="0" algn="ctr" defTabSz="2438338" rtl="0" fontAlgn="auto" latinLnBrk="0" hangingPunct="0">
              <a:lnSpc>
                <a:spcPct val="150000"/>
              </a:lnSpc>
              <a:spcBef>
                <a:spcPts val="0"/>
              </a:spcBef>
              <a:spcAft>
                <a:spcPts val="0"/>
              </a:spcAft>
              <a:buClrTx/>
              <a:buSzTx/>
              <a:buFontTx/>
              <a:buNone/>
              <a:tabLst/>
            </a:pPr>
            <a:r>
              <a:rPr kumimoji="0" lang="ja-JP" altLang="en-US"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rPr>
              <a:t>日直</a:t>
            </a:r>
            <a:endParaRPr kumimoji="0" lang="en-US" altLang="ja-JP"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endParaRPr>
          </a:p>
          <a:p>
            <a:pPr marL="0" marR="0" indent="0" algn="ctr" defTabSz="2438338" rtl="0" fontAlgn="auto" latinLnBrk="0" hangingPunct="0">
              <a:lnSpc>
                <a:spcPct val="150000"/>
              </a:lnSpc>
              <a:spcBef>
                <a:spcPts val="0"/>
              </a:spcBef>
              <a:spcAft>
                <a:spcPts val="0"/>
              </a:spcAft>
              <a:buClrTx/>
              <a:buSzTx/>
              <a:buFontTx/>
              <a:buNone/>
              <a:tabLst/>
            </a:pPr>
            <a:r>
              <a:rPr lang="ja-JP" altLang="en-US" sz="6000" b="1" dirty="0">
                <a:solidFill>
                  <a:schemeClr val="bg1"/>
                </a:solidFill>
                <a:latin typeface="Yu Gothic" panose="020B0400000000000000" pitchFamily="34" charset="-128"/>
                <a:ea typeface="Yu Gothic" panose="020B0400000000000000" pitchFamily="34" charset="-128"/>
              </a:rPr>
              <a:t>●</a:t>
            </a:r>
            <a:endParaRPr lang="en-US" altLang="ja-JP" sz="6000" b="1" dirty="0">
              <a:solidFill>
                <a:schemeClr val="bg1"/>
              </a:solidFill>
              <a:latin typeface="Yu Gothic" panose="020B0400000000000000" pitchFamily="34" charset="-128"/>
              <a:ea typeface="Yu Gothic" panose="020B0400000000000000" pitchFamily="34" charset="-128"/>
            </a:endParaRPr>
          </a:p>
          <a:p>
            <a:pPr marL="0" marR="0" indent="0" algn="ctr" defTabSz="2438338" rtl="0" fontAlgn="auto" latinLnBrk="0" hangingPunct="0">
              <a:lnSpc>
                <a:spcPct val="150000"/>
              </a:lnSpc>
              <a:spcBef>
                <a:spcPts val="0"/>
              </a:spcBef>
              <a:spcAft>
                <a:spcPts val="0"/>
              </a:spcAft>
              <a:buClrTx/>
              <a:buSzTx/>
              <a:buFontTx/>
              <a:buNone/>
              <a:tabLst/>
            </a:pPr>
            <a:r>
              <a:rPr lang="ja-JP" altLang="en-US" sz="6000" b="1" dirty="0">
                <a:solidFill>
                  <a:schemeClr val="bg1"/>
                </a:solidFill>
                <a:latin typeface="Yu Gothic" panose="020B0400000000000000" pitchFamily="34" charset="-128"/>
                <a:ea typeface="Yu Gothic" panose="020B0400000000000000" pitchFamily="34" charset="-128"/>
              </a:rPr>
              <a:t>●</a:t>
            </a:r>
            <a:endParaRPr kumimoji="0" lang="ja-JP" altLang="en-US" sz="1600" b="0" i="0" u="none" strike="noStrike" cap="none" spc="0" normalizeH="0" baseline="0" dirty="0">
              <a:ln>
                <a:noFill/>
              </a:ln>
              <a:solidFill>
                <a:srgbClr val="5E5E5E"/>
              </a:solidFill>
              <a:effectLst/>
              <a:uFillTx/>
              <a:latin typeface="游ゴシック　　"/>
              <a:sym typeface="ヒラギノ角ゴ ProN W3"/>
            </a:endParaRPr>
          </a:p>
        </p:txBody>
      </p:sp>
    </p:spTree>
    <p:extLst>
      <p:ext uri="{BB962C8B-B14F-4D97-AF65-F5344CB8AC3E}">
        <p14:creationId xmlns:p14="http://schemas.microsoft.com/office/powerpoint/2010/main" val="422913561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を…">
            <a:extLst>
              <a:ext uri="{FF2B5EF4-FFF2-40B4-BE49-F238E27FC236}">
                <a16:creationId xmlns:a16="http://schemas.microsoft.com/office/drawing/2014/main" id="{1726B9DB-FC42-C199-E9FC-70C6BF15381D}"/>
              </a:ext>
            </a:extLst>
          </p:cNvPr>
          <p:cNvSpPr txBox="1"/>
          <p:nvPr/>
        </p:nvSpPr>
        <p:spPr>
          <a:xfrm>
            <a:off x="3545741" y="7822680"/>
            <a:ext cx="17292517" cy="44165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13800" b="1" dirty="0">
                <a:solidFill>
                  <a:schemeClr val="bg1"/>
                </a:solidFill>
                <a:latin typeface="Yu Gothic" panose="020B0400000000000000" pitchFamily="34" charset="-128"/>
                <a:ea typeface="Yu Gothic" panose="020B0400000000000000" pitchFamily="34" charset="-128"/>
              </a:rPr>
              <a:t>利用料</a:t>
            </a:r>
            <a:r>
              <a:rPr lang="ja-JP" altLang="en-US" sz="28700" b="1" dirty="0">
                <a:solidFill>
                  <a:schemeClr val="bg1"/>
                </a:solidFill>
                <a:latin typeface="Yu Gothic" panose="020B0400000000000000" pitchFamily="34" charset="-128"/>
                <a:ea typeface="Yu Gothic" panose="020B0400000000000000" pitchFamily="34" charset="-128"/>
              </a:rPr>
              <a:t>無料！</a:t>
            </a:r>
            <a:endParaRPr lang="en-US" altLang="ja-JP" sz="17300" b="1" dirty="0">
              <a:solidFill>
                <a:schemeClr val="bg1"/>
              </a:solidFill>
              <a:latin typeface="Yu Gothic" panose="020B0400000000000000" pitchFamily="34" charset="-128"/>
              <a:ea typeface="Yu Gothic" panose="020B0400000000000000" pitchFamily="34" charset="-128"/>
            </a:endParaRPr>
          </a:p>
        </p:txBody>
      </p:sp>
      <p:sp>
        <p:nvSpPr>
          <p:cNvPr id="19" name="タイトルを…">
            <a:extLst>
              <a:ext uri="{FF2B5EF4-FFF2-40B4-BE49-F238E27FC236}">
                <a16:creationId xmlns:a16="http://schemas.microsoft.com/office/drawing/2014/main" id="{E632533D-EA99-3592-33F0-3ACF77552053}"/>
              </a:ext>
            </a:extLst>
          </p:cNvPr>
          <p:cNvSpPr txBox="1"/>
          <p:nvPr/>
        </p:nvSpPr>
        <p:spPr>
          <a:xfrm>
            <a:off x="10578122" y="3450821"/>
            <a:ext cx="8444524" cy="212365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13800" b="1" dirty="0">
                <a:solidFill>
                  <a:schemeClr val="bg1"/>
                </a:solidFill>
                <a:latin typeface="Yu Gothic" panose="020B0400000000000000" pitchFamily="34" charset="-128"/>
                <a:ea typeface="Yu Gothic" panose="020B0400000000000000" pitchFamily="34" charset="-128"/>
              </a:rPr>
              <a:t>２ヶ月間</a:t>
            </a:r>
            <a:endParaRPr lang="en-US" altLang="ja-JP" sz="17300" b="1" dirty="0">
              <a:solidFill>
                <a:schemeClr val="bg1"/>
              </a:solidFill>
              <a:latin typeface="Yu Gothic" panose="020B0400000000000000" pitchFamily="34" charset="-128"/>
              <a:ea typeface="Yu Gothic" panose="020B0400000000000000" pitchFamily="34" charset="-128"/>
            </a:endParaRPr>
          </a:p>
        </p:txBody>
      </p:sp>
      <p:grpSp>
        <p:nvGrpSpPr>
          <p:cNvPr id="5" name="グループ化 4">
            <a:extLst>
              <a:ext uri="{FF2B5EF4-FFF2-40B4-BE49-F238E27FC236}">
                <a16:creationId xmlns:a16="http://schemas.microsoft.com/office/drawing/2014/main" id="{61CBCDE8-527A-A2FE-D97F-EBF7A17652E5}"/>
              </a:ext>
            </a:extLst>
          </p:cNvPr>
          <p:cNvGrpSpPr/>
          <p:nvPr/>
        </p:nvGrpSpPr>
        <p:grpSpPr>
          <a:xfrm>
            <a:off x="5394567" y="1880435"/>
            <a:ext cx="5183555" cy="5087815"/>
            <a:chOff x="4124568" y="1500554"/>
            <a:chExt cx="5183555" cy="5087815"/>
          </a:xfrm>
        </p:grpSpPr>
        <p:sp>
          <p:nvSpPr>
            <p:cNvPr id="16" name="タイトルを…">
              <a:extLst>
                <a:ext uri="{FF2B5EF4-FFF2-40B4-BE49-F238E27FC236}">
                  <a16:creationId xmlns:a16="http://schemas.microsoft.com/office/drawing/2014/main" id="{53871922-EF73-BAD6-C78B-EBC8C5B54FCD}"/>
                </a:ext>
              </a:extLst>
            </p:cNvPr>
            <p:cNvSpPr txBox="1"/>
            <p:nvPr/>
          </p:nvSpPr>
          <p:spPr>
            <a:xfrm>
              <a:off x="4443045" y="2778552"/>
              <a:ext cx="4540739" cy="27084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8800" b="1" dirty="0">
                  <a:solidFill>
                    <a:schemeClr val="bg1"/>
                  </a:solidFill>
                  <a:latin typeface="Yu Gothic" panose="020B0400000000000000" pitchFamily="34" charset="-128"/>
                  <a:ea typeface="Yu Gothic" panose="020B0400000000000000" pitchFamily="34" charset="-128"/>
                </a:rPr>
                <a:t>さらに</a:t>
              </a:r>
              <a:endParaRPr lang="en-US" altLang="ja-JP" sz="8800" b="1" dirty="0">
                <a:solidFill>
                  <a:schemeClr val="bg1"/>
                </a:solidFill>
                <a:latin typeface="Yu Gothic" panose="020B0400000000000000" pitchFamily="34" charset="-128"/>
                <a:ea typeface="Yu Gothic" panose="020B0400000000000000" pitchFamily="34" charset="-128"/>
              </a:endParaRPr>
            </a:p>
            <a:p>
              <a:pPr>
                <a:defRPr sz="12000">
                  <a:solidFill>
                    <a:schemeClr val="accent1">
                      <a:hueOff val="93351"/>
                      <a:satOff val="-44422"/>
                      <a:lumOff val="-36720"/>
                    </a:schemeClr>
                  </a:solidFill>
                  <a:latin typeface="+mn-lt"/>
                  <a:ea typeface="+mn-ea"/>
                  <a:cs typeface="+mn-cs"/>
                  <a:sym typeface="ヒラギノ角ゴ ProN W6"/>
                </a:defRPr>
              </a:pPr>
              <a:r>
                <a:rPr lang="ja-JP" altLang="en-US" sz="8800" b="1" dirty="0">
                  <a:solidFill>
                    <a:schemeClr val="bg1"/>
                  </a:solidFill>
                  <a:latin typeface="Yu Gothic" panose="020B0400000000000000" pitchFamily="34" charset="-128"/>
                  <a:ea typeface="Yu Gothic" panose="020B0400000000000000" pitchFamily="34" charset="-128"/>
                </a:rPr>
                <a:t>今なら</a:t>
              </a:r>
              <a:endParaRPr lang="en-US" altLang="ja-JP" sz="8800" b="1" dirty="0">
                <a:solidFill>
                  <a:schemeClr val="bg1"/>
                </a:solidFill>
                <a:latin typeface="Yu Gothic" panose="020B0400000000000000" pitchFamily="34" charset="-128"/>
                <a:ea typeface="Yu Gothic" panose="020B0400000000000000" pitchFamily="34" charset="-128"/>
              </a:endParaRPr>
            </a:p>
          </p:txBody>
        </p:sp>
        <p:sp>
          <p:nvSpPr>
            <p:cNvPr id="2" name="楕円 1">
              <a:extLst>
                <a:ext uri="{FF2B5EF4-FFF2-40B4-BE49-F238E27FC236}">
                  <a16:creationId xmlns:a16="http://schemas.microsoft.com/office/drawing/2014/main" id="{4A65BA14-2E50-77AC-4477-EED2A6294435}"/>
                </a:ext>
              </a:extLst>
            </p:cNvPr>
            <p:cNvSpPr/>
            <p:nvPr/>
          </p:nvSpPr>
          <p:spPr>
            <a:xfrm>
              <a:off x="4124568" y="1500554"/>
              <a:ext cx="5183555" cy="5087815"/>
            </a:xfrm>
            <a:prstGeom prst="ellipse">
              <a:avLst/>
            </a:prstGeom>
            <a:noFill/>
            <a:ln w="31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ja-JP" altLang="en-US"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endParaRPr>
            </a:p>
          </p:txBody>
        </p:sp>
      </p:grpSp>
      <p:sp>
        <p:nvSpPr>
          <p:cNvPr id="8" name="テキスト ボックス 7">
            <a:extLst>
              <a:ext uri="{FF2B5EF4-FFF2-40B4-BE49-F238E27FC236}">
                <a16:creationId xmlns:a16="http://schemas.microsoft.com/office/drawing/2014/main" id="{7402580A-0B14-5BC3-50A8-C83FA05AF78B}"/>
              </a:ext>
            </a:extLst>
          </p:cNvPr>
          <p:cNvSpPr txBox="1"/>
          <p:nvPr/>
        </p:nvSpPr>
        <p:spPr>
          <a:xfrm>
            <a:off x="22333348" y="300703"/>
            <a:ext cx="1634635" cy="1256070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7413" tIns="47413" rIns="47413" bIns="47413" numCol="1" spcCol="38100" rtlCol="0" anchor="ctr">
            <a:spAutoFit/>
          </a:bodyPr>
          <a:lstStyle/>
          <a:p>
            <a:pPr marL="0" marR="0" indent="0" algn="ctr" defTabSz="2438338" rtl="0" fontAlgn="auto" latinLnBrk="0" hangingPunct="0">
              <a:lnSpc>
                <a:spcPct val="150000"/>
              </a:lnSpc>
              <a:spcBef>
                <a:spcPts val="0"/>
              </a:spcBef>
              <a:spcAft>
                <a:spcPts val="0"/>
              </a:spcAft>
              <a:buClrTx/>
              <a:buSzTx/>
              <a:buFontTx/>
              <a:buNone/>
              <a:tabLst/>
            </a:pPr>
            <a:r>
              <a:rPr lang="ja-JP" altLang="en-US" sz="6000" b="1" dirty="0">
                <a:solidFill>
                  <a:schemeClr val="bg1"/>
                </a:solidFill>
                <a:latin typeface="Yu Gothic" panose="020B0400000000000000" pitchFamily="34" charset="-128"/>
                <a:ea typeface="Yu Gothic" panose="020B0400000000000000" pitchFamily="34" charset="-128"/>
              </a:rPr>
              <a:t>●</a:t>
            </a:r>
            <a:endParaRPr lang="en-US" altLang="ja-JP" sz="6000" b="1" dirty="0">
              <a:solidFill>
                <a:schemeClr val="bg1"/>
              </a:solidFill>
              <a:latin typeface="Yu Gothic" panose="020B0400000000000000" pitchFamily="34" charset="-128"/>
              <a:ea typeface="Yu Gothic" panose="020B0400000000000000" pitchFamily="34" charset="-128"/>
            </a:endParaRPr>
          </a:p>
          <a:p>
            <a:pPr marL="0" marR="0" indent="0" algn="ctr" defTabSz="2438338" rtl="0" fontAlgn="auto" latinLnBrk="0" hangingPunct="0">
              <a:lnSpc>
                <a:spcPct val="150000"/>
              </a:lnSpc>
              <a:spcBef>
                <a:spcPts val="0"/>
              </a:spcBef>
              <a:spcAft>
                <a:spcPts val="0"/>
              </a:spcAft>
              <a:buClrTx/>
              <a:buSzTx/>
              <a:buFontTx/>
              <a:buNone/>
              <a:tabLst/>
            </a:pPr>
            <a:r>
              <a:rPr kumimoji="0" lang="ja-JP" altLang="en-US"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rPr>
              <a:t>月</a:t>
            </a:r>
            <a:endParaRPr kumimoji="0" lang="en-US" altLang="ja-JP"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endParaRPr>
          </a:p>
          <a:p>
            <a:pPr marL="0" marR="0" indent="0" algn="ctr" defTabSz="2438338" rtl="0" fontAlgn="auto" latinLnBrk="0" hangingPunct="0">
              <a:lnSpc>
                <a:spcPct val="150000"/>
              </a:lnSpc>
              <a:spcBef>
                <a:spcPts val="0"/>
              </a:spcBef>
              <a:spcAft>
                <a:spcPts val="0"/>
              </a:spcAft>
              <a:buClrTx/>
              <a:buSzTx/>
              <a:buFontTx/>
              <a:buNone/>
              <a:tabLst/>
            </a:pPr>
            <a:r>
              <a:rPr lang="ja-JP" altLang="en-US" sz="6000" b="1" dirty="0">
                <a:solidFill>
                  <a:schemeClr val="bg1"/>
                </a:solidFill>
                <a:latin typeface="Yu Gothic" panose="020B0400000000000000" pitchFamily="34" charset="-128"/>
                <a:ea typeface="Yu Gothic" panose="020B0400000000000000" pitchFamily="34" charset="-128"/>
              </a:rPr>
              <a:t>●</a:t>
            </a:r>
            <a:endParaRPr lang="en-US" altLang="ja-JP" sz="6000" b="1" dirty="0">
              <a:solidFill>
                <a:schemeClr val="bg1"/>
              </a:solidFill>
              <a:latin typeface="Yu Gothic" panose="020B0400000000000000" pitchFamily="34" charset="-128"/>
              <a:ea typeface="Yu Gothic" panose="020B0400000000000000" pitchFamily="34" charset="-128"/>
            </a:endParaRPr>
          </a:p>
          <a:p>
            <a:pPr marL="0" marR="0" indent="0" algn="ctr" defTabSz="2438338" rtl="0" fontAlgn="auto" latinLnBrk="0" hangingPunct="0">
              <a:lnSpc>
                <a:spcPct val="150000"/>
              </a:lnSpc>
              <a:spcBef>
                <a:spcPts val="0"/>
              </a:spcBef>
              <a:spcAft>
                <a:spcPts val="0"/>
              </a:spcAft>
              <a:buClrTx/>
              <a:buSzTx/>
              <a:buFontTx/>
              <a:buNone/>
              <a:tabLst/>
            </a:pPr>
            <a:r>
              <a:rPr kumimoji="0" lang="ja-JP" altLang="en-US"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rPr>
              <a:t>日</a:t>
            </a:r>
            <a:endParaRPr kumimoji="0" lang="en-US" altLang="ja-JP"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endParaRPr>
          </a:p>
          <a:p>
            <a:pPr marL="0" marR="0" indent="0" algn="ctr" defTabSz="2438338" rtl="0" fontAlgn="auto" latinLnBrk="0" hangingPunct="0">
              <a:lnSpc>
                <a:spcPct val="150000"/>
              </a:lnSpc>
              <a:spcBef>
                <a:spcPts val="0"/>
              </a:spcBef>
              <a:spcAft>
                <a:spcPts val="0"/>
              </a:spcAft>
              <a:buClrTx/>
              <a:buSzTx/>
              <a:buFontTx/>
              <a:buNone/>
              <a:tabLst/>
            </a:pPr>
            <a:r>
              <a:rPr lang="en-US" altLang="ja-JP" sz="6000" b="1" dirty="0">
                <a:solidFill>
                  <a:schemeClr val="bg1"/>
                </a:solidFill>
                <a:latin typeface="Yu Gothic" panose="020B0400000000000000" pitchFamily="34" charset="-128"/>
                <a:ea typeface="Yu Gothic" panose="020B0400000000000000" pitchFamily="34" charset="-128"/>
              </a:rPr>
              <a:t>(</a:t>
            </a:r>
            <a:r>
              <a:rPr lang="ja-JP" altLang="en-US" sz="6000" b="1" dirty="0">
                <a:solidFill>
                  <a:schemeClr val="bg1"/>
                </a:solidFill>
                <a:latin typeface="Yu Gothic" panose="020B0400000000000000" pitchFamily="34" charset="-128"/>
                <a:ea typeface="Yu Gothic" panose="020B0400000000000000" pitchFamily="34" charset="-128"/>
              </a:rPr>
              <a:t>●</a:t>
            </a:r>
            <a:r>
              <a:rPr lang="en-US" altLang="ja-JP" sz="6000" b="1" dirty="0">
                <a:solidFill>
                  <a:schemeClr val="bg1"/>
                </a:solidFill>
                <a:latin typeface="Yu Gothic" panose="020B0400000000000000" pitchFamily="34" charset="-128"/>
                <a:ea typeface="Yu Gothic" panose="020B0400000000000000" pitchFamily="34" charset="-128"/>
              </a:rPr>
              <a:t>)</a:t>
            </a:r>
          </a:p>
          <a:p>
            <a:pPr marL="0" marR="0" indent="0" algn="ctr" defTabSz="2438338" rtl="0" fontAlgn="auto" latinLnBrk="0" hangingPunct="0">
              <a:lnSpc>
                <a:spcPct val="150000"/>
              </a:lnSpc>
              <a:spcBef>
                <a:spcPts val="0"/>
              </a:spcBef>
              <a:spcAft>
                <a:spcPts val="0"/>
              </a:spcAft>
              <a:buClrTx/>
              <a:buSzTx/>
              <a:buFontTx/>
              <a:buNone/>
              <a:tabLst/>
            </a:pPr>
            <a:endParaRPr lang="en-US" altLang="ja-JP" sz="6000" b="1" dirty="0">
              <a:solidFill>
                <a:schemeClr val="bg1"/>
              </a:solidFill>
              <a:latin typeface="Yu Gothic" panose="020B0400000000000000" pitchFamily="34" charset="-128"/>
              <a:ea typeface="Yu Gothic" panose="020B0400000000000000" pitchFamily="34" charset="-128"/>
            </a:endParaRPr>
          </a:p>
          <a:p>
            <a:pPr marL="0" marR="0" indent="0" algn="ctr" defTabSz="2438338" rtl="0" fontAlgn="auto" latinLnBrk="0" hangingPunct="0">
              <a:lnSpc>
                <a:spcPct val="150000"/>
              </a:lnSpc>
              <a:spcBef>
                <a:spcPts val="0"/>
              </a:spcBef>
              <a:spcAft>
                <a:spcPts val="0"/>
              </a:spcAft>
              <a:buClrTx/>
              <a:buSzTx/>
              <a:buFontTx/>
              <a:buNone/>
              <a:tabLst/>
            </a:pPr>
            <a:r>
              <a:rPr kumimoji="0" lang="ja-JP" altLang="en-US"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rPr>
              <a:t>日直</a:t>
            </a:r>
            <a:endParaRPr kumimoji="0" lang="en-US" altLang="ja-JP"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endParaRPr>
          </a:p>
          <a:p>
            <a:pPr marL="0" marR="0" indent="0" algn="ctr" defTabSz="2438338" rtl="0" fontAlgn="auto" latinLnBrk="0" hangingPunct="0">
              <a:lnSpc>
                <a:spcPct val="150000"/>
              </a:lnSpc>
              <a:spcBef>
                <a:spcPts val="0"/>
              </a:spcBef>
              <a:spcAft>
                <a:spcPts val="0"/>
              </a:spcAft>
              <a:buClrTx/>
              <a:buSzTx/>
              <a:buFontTx/>
              <a:buNone/>
              <a:tabLst/>
            </a:pPr>
            <a:r>
              <a:rPr lang="ja-JP" altLang="en-US" sz="6000" b="1" dirty="0">
                <a:solidFill>
                  <a:schemeClr val="bg1"/>
                </a:solidFill>
                <a:latin typeface="Yu Gothic" panose="020B0400000000000000" pitchFamily="34" charset="-128"/>
                <a:ea typeface="Yu Gothic" panose="020B0400000000000000" pitchFamily="34" charset="-128"/>
              </a:rPr>
              <a:t>●</a:t>
            </a:r>
            <a:endParaRPr lang="en-US" altLang="ja-JP" sz="6000" b="1" dirty="0">
              <a:solidFill>
                <a:schemeClr val="bg1"/>
              </a:solidFill>
              <a:latin typeface="Yu Gothic" panose="020B0400000000000000" pitchFamily="34" charset="-128"/>
              <a:ea typeface="Yu Gothic" panose="020B0400000000000000" pitchFamily="34" charset="-128"/>
            </a:endParaRPr>
          </a:p>
          <a:p>
            <a:pPr marL="0" marR="0" indent="0" algn="ctr" defTabSz="2438338" rtl="0" fontAlgn="auto" latinLnBrk="0" hangingPunct="0">
              <a:lnSpc>
                <a:spcPct val="150000"/>
              </a:lnSpc>
              <a:spcBef>
                <a:spcPts val="0"/>
              </a:spcBef>
              <a:spcAft>
                <a:spcPts val="0"/>
              </a:spcAft>
              <a:buClrTx/>
              <a:buSzTx/>
              <a:buFontTx/>
              <a:buNone/>
              <a:tabLst/>
            </a:pPr>
            <a:r>
              <a:rPr lang="ja-JP" altLang="en-US" sz="6000" b="1" dirty="0">
                <a:solidFill>
                  <a:schemeClr val="bg1"/>
                </a:solidFill>
                <a:latin typeface="Yu Gothic" panose="020B0400000000000000" pitchFamily="34" charset="-128"/>
                <a:ea typeface="Yu Gothic" panose="020B0400000000000000" pitchFamily="34" charset="-128"/>
              </a:rPr>
              <a:t>●</a:t>
            </a:r>
            <a:endParaRPr kumimoji="0" lang="ja-JP" altLang="en-US" sz="1600" b="0" i="0" u="none" strike="noStrike" cap="none" spc="0" normalizeH="0" baseline="0" dirty="0">
              <a:ln>
                <a:noFill/>
              </a:ln>
              <a:solidFill>
                <a:srgbClr val="5E5E5E"/>
              </a:solidFill>
              <a:effectLst/>
              <a:uFillTx/>
              <a:latin typeface="游ゴシック　　"/>
              <a:sym typeface="ヒラギノ角ゴ ProN W3"/>
            </a:endParaRPr>
          </a:p>
        </p:txBody>
      </p:sp>
    </p:spTree>
    <p:extLst>
      <p:ext uri="{BB962C8B-B14F-4D97-AF65-F5344CB8AC3E}">
        <p14:creationId xmlns:p14="http://schemas.microsoft.com/office/powerpoint/2010/main" val="5812497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を…">
            <a:extLst>
              <a:ext uri="{FF2B5EF4-FFF2-40B4-BE49-F238E27FC236}">
                <a16:creationId xmlns:a16="http://schemas.microsoft.com/office/drawing/2014/main" id="{E632533D-EA99-3592-33F0-3ACF77552053}"/>
              </a:ext>
            </a:extLst>
          </p:cNvPr>
          <p:cNvSpPr txBox="1"/>
          <p:nvPr/>
        </p:nvSpPr>
        <p:spPr>
          <a:xfrm>
            <a:off x="4661877" y="2578885"/>
            <a:ext cx="15060246" cy="212365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13800" b="1" dirty="0">
                <a:solidFill>
                  <a:schemeClr val="bg1"/>
                </a:solidFill>
                <a:latin typeface="Yu Gothic" panose="020B0400000000000000" pitchFamily="34" charset="-128"/>
                <a:ea typeface="Yu Gothic" panose="020B0400000000000000" pitchFamily="34" charset="-128"/>
              </a:rPr>
              <a:t>詳しくは</a:t>
            </a:r>
            <a:r>
              <a:rPr lang="en-US" altLang="ja-JP" sz="13800" b="1" dirty="0">
                <a:solidFill>
                  <a:schemeClr val="bg1"/>
                </a:solidFill>
                <a:latin typeface="Yu Gothic" panose="020B0400000000000000" pitchFamily="34" charset="-128"/>
                <a:ea typeface="Yu Gothic" panose="020B0400000000000000" pitchFamily="34" charset="-128"/>
              </a:rPr>
              <a:t>Web</a:t>
            </a:r>
            <a:r>
              <a:rPr lang="ja-JP" altLang="en-US" sz="13800" b="1" dirty="0">
                <a:solidFill>
                  <a:schemeClr val="bg1"/>
                </a:solidFill>
                <a:latin typeface="Yu Gothic" panose="020B0400000000000000" pitchFamily="34" charset="-128"/>
                <a:ea typeface="Yu Gothic" panose="020B0400000000000000" pitchFamily="34" charset="-128"/>
              </a:rPr>
              <a:t>で！</a:t>
            </a:r>
            <a:endParaRPr lang="en-US" altLang="ja-JP" sz="17300" b="1" dirty="0">
              <a:solidFill>
                <a:schemeClr val="bg1"/>
              </a:solidFill>
              <a:latin typeface="Yu Gothic" panose="020B0400000000000000" pitchFamily="34" charset="-128"/>
              <a:ea typeface="Yu Gothic" panose="020B0400000000000000" pitchFamily="34" charset="-128"/>
            </a:endParaRPr>
          </a:p>
        </p:txBody>
      </p:sp>
      <p:pic>
        <p:nvPicPr>
          <p:cNvPr id="6" name="図 5" descr="テキスト&#10;&#10;中程度の精度で自動的に生成された説明">
            <a:extLst>
              <a:ext uri="{FF2B5EF4-FFF2-40B4-BE49-F238E27FC236}">
                <a16:creationId xmlns:a16="http://schemas.microsoft.com/office/drawing/2014/main" id="{802ED9A1-065C-9E73-FAFE-1FB1D24E0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5829" y="5569164"/>
            <a:ext cx="12992343" cy="3234552"/>
          </a:xfrm>
          <a:prstGeom prst="rect">
            <a:avLst/>
          </a:prstGeom>
        </p:spPr>
      </p:pic>
      <p:grpSp>
        <p:nvGrpSpPr>
          <p:cNvPr id="14" name="グループ化 13">
            <a:extLst>
              <a:ext uri="{FF2B5EF4-FFF2-40B4-BE49-F238E27FC236}">
                <a16:creationId xmlns:a16="http://schemas.microsoft.com/office/drawing/2014/main" id="{82E71E4B-B6CB-55D5-7644-FF688BFE6EC1}"/>
              </a:ext>
            </a:extLst>
          </p:cNvPr>
          <p:cNvGrpSpPr/>
          <p:nvPr/>
        </p:nvGrpSpPr>
        <p:grpSpPr>
          <a:xfrm>
            <a:off x="7579811" y="10233042"/>
            <a:ext cx="9224378" cy="904072"/>
            <a:chOff x="7579810" y="9506020"/>
            <a:chExt cx="9224378" cy="904072"/>
          </a:xfrm>
        </p:grpSpPr>
        <p:sp>
          <p:nvSpPr>
            <p:cNvPr id="8" name="正方形/長方形 7">
              <a:extLst>
                <a:ext uri="{FF2B5EF4-FFF2-40B4-BE49-F238E27FC236}">
                  <a16:creationId xmlns:a16="http://schemas.microsoft.com/office/drawing/2014/main" id="{A1C01A12-01EC-5CC5-1706-79A14A3421A8}"/>
                </a:ext>
              </a:extLst>
            </p:cNvPr>
            <p:cNvSpPr/>
            <p:nvPr/>
          </p:nvSpPr>
          <p:spPr>
            <a:xfrm>
              <a:off x="14730888" y="9506020"/>
              <a:ext cx="2073300" cy="904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4800" dirty="0">
                <a:solidFill>
                  <a:srgbClr val="1D1A73"/>
                </a:solidFill>
              </a:endParaRPr>
            </a:p>
          </p:txBody>
        </p:sp>
        <p:sp>
          <p:nvSpPr>
            <p:cNvPr id="10" name="正方形/長方形 9">
              <a:extLst>
                <a:ext uri="{FF2B5EF4-FFF2-40B4-BE49-F238E27FC236}">
                  <a16:creationId xmlns:a16="http://schemas.microsoft.com/office/drawing/2014/main" id="{BE34B4D3-ECB1-2304-11CA-537494F0D809}"/>
                </a:ext>
              </a:extLst>
            </p:cNvPr>
            <p:cNvSpPr/>
            <p:nvPr/>
          </p:nvSpPr>
          <p:spPr>
            <a:xfrm>
              <a:off x="7579810" y="9506020"/>
              <a:ext cx="7184563" cy="9040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4800" dirty="0">
                <a:solidFill>
                  <a:srgbClr val="091731"/>
                </a:solidFill>
              </a:endParaRPr>
            </a:p>
          </p:txBody>
        </p:sp>
        <p:sp>
          <p:nvSpPr>
            <p:cNvPr id="13" name="タイトルを…">
              <a:extLst>
                <a:ext uri="{FF2B5EF4-FFF2-40B4-BE49-F238E27FC236}">
                  <a16:creationId xmlns:a16="http://schemas.microsoft.com/office/drawing/2014/main" id="{921D44EB-B3FF-524C-2FDB-AD35937B3701}"/>
                </a:ext>
              </a:extLst>
            </p:cNvPr>
            <p:cNvSpPr txBox="1"/>
            <p:nvPr/>
          </p:nvSpPr>
          <p:spPr>
            <a:xfrm>
              <a:off x="14936309" y="9611445"/>
              <a:ext cx="1680308" cy="73866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4800" b="1" dirty="0">
                  <a:solidFill>
                    <a:srgbClr val="4A7862"/>
                  </a:solidFill>
                  <a:latin typeface="Yu Gothic" panose="020B0400000000000000" pitchFamily="34" charset="-128"/>
                  <a:ea typeface="Yu Gothic" panose="020B0400000000000000" pitchFamily="34" charset="-128"/>
                </a:rPr>
                <a:t>検索</a:t>
              </a:r>
              <a:endParaRPr lang="en-US" altLang="ja-JP" sz="6000" b="1" dirty="0">
                <a:solidFill>
                  <a:srgbClr val="4A7862"/>
                </a:solidFill>
                <a:latin typeface="Yu Gothic" panose="020B0400000000000000" pitchFamily="34" charset="-128"/>
                <a:ea typeface="Yu Gothic" panose="020B0400000000000000" pitchFamily="34" charset="-128"/>
              </a:endParaRPr>
            </a:p>
          </p:txBody>
        </p:sp>
      </p:grpSp>
      <p:sp>
        <p:nvSpPr>
          <p:cNvPr id="18" name="タイトルを…">
            <a:extLst>
              <a:ext uri="{FF2B5EF4-FFF2-40B4-BE49-F238E27FC236}">
                <a16:creationId xmlns:a16="http://schemas.microsoft.com/office/drawing/2014/main" id="{49B19E02-C9BE-2A5A-BF5E-FD19F9F763BE}"/>
              </a:ext>
            </a:extLst>
          </p:cNvPr>
          <p:cNvSpPr txBox="1"/>
          <p:nvPr/>
        </p:nvSpPr>
        <p:spPr>
          <a:xfrm>
            <a:off x="8920434" y="10287144"/>
            <a:ext cx="4785813" cy="83099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en-US" altLang="ja-JP" sz="5400" b="1" dirty="0">
                <a:solidFill>
                  <a:schemeClr val="bg1"/>
                </a:solidFill>
                <a:latin typeface="Yu Gothic" panose="020B0400000000000000" pitchFamily="34" charset="-128"/>
                <a:ea typeface="Yu Gothic" panose="020B0400000000000000" pitchFamily="34" charset="-128"/>
              </a:rPr>
              <a:t>024.bz</a:t>
            </a:r>
            <a:endParaRPr lang="en-US" altLang="ja-JP" sz="6600" b="1" dirty="0">
              <a:solidFill>
                <a:schemeClr val="bg1"/>
              </a:solidFill>
              <a:latin typeface="Yu Gothic" panose="020B0400000000000000" pitchFamily="34" charset="-128"/>
              <a:ea typeface="Yu Gothic" panose="020B0400000000000000" pitchFamily="34" charset="-128"/>
            </a:endParaRPr>
          </a:p>
        </p:txBody>
      </p:sp>
      <p:sp>
        <p:nvSpPr>
          <p:cNvPr id="7" name="テキスト ボックス 6">
            <a:extLst>
              <a:ext uri="{FF2B5EF4-FFF2-40B4-BE49-F238E27FC236}">
                <a16:creationId xmlns:a16="http://schemas.microsoft.com/office/drawing/2014/main" id="{A1903263-2496-16EF-B09A-815452A8F341}"/>
              </a:ext>
            </a:extLst>
          </p:cNvPr>
          <p:cNvSpPr txBox="1"/>
          <p:nvPr/>
        </p:nvSpPr>
        <p:spPr>
          <a:xfrm>
            <a:off x="22333348" y="300703"/>
            <a:ext cx="1634635" cy="1256070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7413" tIns="47413" rIns="47413" bIns="47413" numCol="1" spcCol="38100" rtlCol="0" anchor="ctr">
            <a:spAutoFit/>
          </a:bodyPr>
          <a:lstStyle/>
          <a:p>
            <a:pPr marL="0" marR="0" indent="0" algn="ctr" defTabSz="2438338" rtl="0" fontAlgn="auto" latinLnBrk="0" hangingPunct="0">
              <a:lnSpc>
                <a:spcPct val="150000"/>
              </a:lnSpc>
              <a:spcBef>
                <a:spcPts val="0"/>
              </a:spcBef>
              <a:spcAft>
                <a:spcPts val="0"/>
              </a:spcAft>
              <a:buClrTx/>
              <a:buSzTx/>
              <a:buFontTx/>
              <a:buNone/>
              <a:tabLst/>
            </a:pPr>
            <a:r>
              <a:rPr lang="ja-JP" altLang="en-US" sz="6000" b="1" dirty="0">
                <a:solidFill>
                  <a:schemeClr val="bg1"/>
                </a:solidFill>
                <a:latin typeface="Yu Gothic" panose="020B0400000000000000" pitchFamily="34" charset="-128"/>
                <a:ea typeface="Yu Gothic" panose="020B0400000000000000" pitchFamily="34" charset="-128"/>
              </a:rPr>
              <a:t>●</a:t>
            </a:r>
            <a:endParaRPr lang="en-US" altLang="ja-JP" sz="6000" b="1" dirty="0">
              <a:solidFill>
                <a:schemeClr val="bg1"/>
              </a:solidFill>
              <a:latin typeface="Yu Gothic" panose="020B0400000000000000" pitchFamily="34" charset="-128"/>
              <a:ea typeface="Yu Gothic" panose="020B0400000000000000" pitchFamily="34" charset="-128"/>
            </a:endParaRPr>
          </a:p>
          <a:p>
            <a:pPr marL="0" marR="0" indent="0" algn="ctr" defTabSz="2438338" rtl="0" fontAlgn="auto" latinLnBrk="0" hangingPunct="0">
              <a:lnSpc>
                <a:spcPct val="150000"/>
              </a:lnSpc>
              <a:spcBef>
                <a:spcPts val="0"/>
              </a:spcBef>
              <a:spcAft>
                <a:spcPts val="0"/>
              </a:spcAft>
              <a:buClrTx/>
              <a:buSzTx/>
              <a:buFontTx/>
              <a:buNone/>
              <a:tabLst/>
            </a:pPr>
            <a:r>
              <a:rPr kumimoji="0" lang="ja-JP" altLang="en-US"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rPr>
              <a:t>月</a:t>
            </a:r>
            <a:endParaRPr kumimoji="0" lang="en-US" altLang="ja-JP"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endParaRPr>
          </a:p>
          <a:p>
            <a:pPr marL="0" marR="0" indent="0" algn="ctr" defTabSz="2438338" rtl="0" fontAlgn="auto" latinLnBrk="0" hangingPunct="0">
              <a:lnSpc>
                <a:spcPct val="150000"/>
              </a:lnSpc>
              <a:spcBef>
                <a:spcPts val="0"/>
              </a:spcBef>
              <a:spcAft>
                <a:spcPts val="0"/>
              </a:spcAft>
              <a:buClrTx/>
              <a:buSzTx/>
              <a:buFontTx/>
              <a:buNone/>
              <a:tabLst/>
            </a:pPr>
            <a:r>
              <a:rPr lang="ja-JP" altLang="en-US" sz="6000" b="1" dirty="0">
                <a:solidFill>
                  <a:schemeClr val="bg1"/>
                </a:solidFill>
                <a:latin typeface="Yu Gothic" panose="020B0400000000000000" pitchFamily="34" charset="-128"/>
                <a:ea typeface="Yu Gothic" panose="020B0400000000000000" pitchFamily="34" charset="-128"/>
              </a:rPr>
              <a:t>●</a:t>
            </a:r>
            <a:endParaRPr lang="en-US" altLang="ja-JP" sz="6000" b="1" dirty="0">
              <a:solidFill>
                <a:schemeClr val="bg1"/>
              </a:solidFill>
              <a:latin typeface="Yu Gothic" panose="020B0400000000000000" pitchFamily="34" charset="-128"/>
              <a:ea typeface="Yu Gothic" panose="020B0400000000000000" pitchFamily="34" charset="-128"/>
            </a:endParaRPr>
          </a:p>
          <a:p>
            <a:pPr marL="0" marR="0" indent="0" algn="ctr" defTabSz="2438338" rtl="0" fontAlgn="auto" latinLnBrk="0" hangingPunct="0">
              <a:lnSpc>
                <a:spcPct val="150000"/>
              </a:lnSpc>
              <a:spcBef>
                <a:spcPts val="0"/>
              </a:spcBef>
              <a:spcAft>
                <a:spcPts val="0"/>
              </a:spcAft>
              <a:buClrTx/>
              <a:buSzTx/>
              <a:buFontTx/>
              <a:buNone/>
              <a:tabLst/>
            </a:pPr>
            <a:r>
              <a:rPr kumimoji="0" lang="ja-JP" altLang="en-US"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rPr>
              <a:t>日</a:t>
            </a:r>
            <a:endParaRPr kumimoji="0" lang="en-US" altLang="ja-JP"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endParaRPr>
          </a:p>
          <a:p>
            <a:pPr marL="0" marR="0" indent="0" algn="ctr" defTabSz="2438338" rtl="0" fontAlgn="auto" latinLnBrk="0" hangingPunct="0">
              <a:lnSpc>
                <a:spcPct val="150000"/>
              </a:lnSpc>
              <a:spcBef>
                <a:spcPts val="0"/>
              </a:spcBef>
              <a:spcAft>
                <a:spcPts val="0"/>
              </a:spcAft>
              <a:buClrTx/>
              <a:buSzTx/>
              <a:buFontTx/>
              <a:buNone/>
              <a:tabLst/>
            </a:pPr>
            <a:r>
              <a:rPr lang="en-US" altLang="ja-JP" sz="6000" b="1" dirty="0">
                <a:solidFill>
                  <a:schemeClr val="bg1"/>
                </a:solidFill>
                <a:latin typeface="Yu Gothic" panose="020B0400000000000000" pitchFamily="34" charset="-128"/>
                <a:ea typeface="Yu Gothic" panose="020B0400000000000000" pitchFamily="34" charset="-128"/>
              </a:rPr>
              <a:t>(</a:t>
            </a:r>
            <a:r>
              <a:rPr lang="ja-JP" altLang="en-US" sz="6000" b="1" dirty="0">
                <a:solidFill>
                  <a:schemeClr val="bg1"/>
                </a:solidFill>
                <a:latin typeface="Yu Gothic" panose="020B0400000000000000" pitchFamily="34" charset="-128"/>
                <a:ea typeface="Yu Gothic" panose="020B0400000000000000" pitchFamily="34" charset="-128"/>
              </a:rPr>
              <a:t>●</a:t>
            </a:r>
            <a:r>
              <a:rPr lang="en-US" altLang="ja-JP" sz="6000" b="1" dirty="0">
                <a:solidFill>
                  <a:schemeClr val="bg1"/>
                </a:solidFill>
                <a:latin typeface="Yu Gothic" panose="020B0400000000000000" pitchFamily="34" charset="-128"/>
                <a:ea typeface="Yu Gothic" panose="020B0400000000000000" pitchFamily="34" charset="-128"/>
              </a:rPr>
              <a:t>)</a:t>
            </a:r>
          </a:p>
          <a:p>
            <a:pPr marL="0" marR="0" indent="0" algn="ctr" defTabSz="2438338" rtl="0" fontAlgn="auto" latinLnBrk="0" hangingPunct="0">
              <a:lnSpc>
                <a:spcPct val="150000"/>
              </a:lnSpc>
              <a:spcBef>
                <a:spcPts val="0"/>
              </a:spcBef>
              <a:spcAft>
                <a:spcPts val="0"/>
              </a:spcAft>
              <a:buClrTx/>
              <a:buSzTx/>
              <a:buFontTx/>
              <a:buNone/>
              <a:tabLst/>
            </a:pPr>
            <a:endParaRPr lang="en-US" altLang="ja-JP" sz="6000" b="1" dirty="0">
              <a:solidFill>
                <a:schemeClr val="bg1"/>
              </a:solidFill>
              <a:latin typeface="Yu Gothic" panose="020B0400000000000000" pitchFamily="34" charset="-128"/>
              <a:ea typeface="Yu Gothic" panose="020B0400000000000000" pitchFamily="34" charset="-128"/>
            </a:endParaRPr>
          </a:p>
          <a:p>
            <a:pPr marL="0" marR="0" indent="0" algn="ctr" defTabSz="2438338" rtl="0" fontAlgn="auto" latinLnBrk="0" hangingPunct="0">
              <a:lnSpc>
                <a:spcPct val="150000"/>
              </a:lnSpc>
              <a:spcBef>
                <a:spcPts val="0"/>
              </a:spcBef>
              <a:spcAft>
                <a:spcPts val="0"/>
              </a:spcAft>
              <a:buClrTx/>
              <a:buSzTx/>
              <a:buFontTx/>
              <a:buNone/>
              <a:tabLst/>
            </a:pPr>
            <a:r>
              <a:rPr kumimoji="0" lang="ja-JP" altLang="en-US"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rPr>
              <a:t>日直</a:t>
            </a:r>
            <a:endParaRPr kumimoji="0" lang="en-US" altLang="ja-JP"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endParaRPr>
          </a:p>
          <a:p>
            <a:pPr marL="0" marR="0" indent="0" algn="ctr" defTabSz="2438338" rtl="0" fontAlgn="auto" latinLnBrk="0" hangingPunct="0">
              <a:lnSpc>
                <a:spcPct val="150000"/>
              </a:lnSpc>
              <a:spcBef>
                <a:spcPts val="0"/>
              </a:spcBef>
              <a:spcAft>
                <a:spcPts val="0"/>
              </a:spcAft>
              <a:buClrTx/>
              <a:buSzTx/>
              <a:buFontTx/>
              <a:buNone/>
              <a:tabLst/>
            </a:pPr>
            <a:r>
              <a:rPr lang="ja-JP" altLang="en-US" sz="6000" b="1" dirty="0">
                <a:solidFill>
                  <a:schemeClr val="bg1"/>
                </a:solidFill>
                <a:latin typeface="Yu Gothic" panose="020B0400000000000000" pitchFamily="34" charset="-128"/>
                <a:ea typeface="Yu Gothic" panose="020B0400000000000000" pitchFamily="34" charset="-128"/>
              </a:rPr>
              <a:t>●</a:t>
            </a:r>
            <a:endParaRPr lang="en-US" altLang="ja-JP" sz="6000" b="1" dirty="0">
              <a:solidFill>
                <a:schemeClr val="bg1"/>
              </a:solidFill>
              <a:latin typeface="Yu Gothic" panose="020B0400000000000000" pitchFamily="34" charset="-128"/>
              <a:ea typeface="Yu Gothic" panose="020B0400000000000000" pitchFamily="34" charset="-128"/>
            </a:endParaRPr>
          </a:p>
          <a:p>
            <a:pPr marL="0" marR="0" indent="0" algn="ctr" defTabSz="2438338" rtl="0" fontAlgn="auto" latinLnBrk="0" hangingPunct="0">
              <a:lnSpc>
                <a:spcPct val="150000"/>
              </a:lnSpc>
              <a:spcBef>
                <a:spcPts val="0"/>
              </a:spcBef>
              <a:spcAft>
                <a:spcPts val="0"/>
              </a:spcAft>
              <a:buClrTx/>
              <a:buSzTx/>
              <a:buFontTx/>
              <a:buNone/>
              <a:tabLst/>
            </a:pPr>
            <a:r>
              <a:rPr lang="ja-JP" altLang="en-US" sz="6000" b="1" dirty="0">
                <a:solidFill>
                  <a:schemeClr val="bg1"/>
                </a:solidFill>
                <a:latin typeface="Yu Gothic" panose="020B0400000000000000" pitchFamily="34" charset="-128"/>
                <a:ea typeface="Yu Gothic" panose="020B0400000000000000" pitchFamily="34" charset="-128"/>
              </a:rPr>
              <a:t>●</a:t>
            </a:r>
            <a:endParaRPr kumimoji="0" lang="ja-JP" altLang="en-US" sz="1600" b="0" i="0" u="none" strike="noStrike" cap="none" spc="0" normalizeH="0" baseline="0" dirty="0">
              <a:ln>
                <a:noFill/>
              </a:ln>
              <a:solidFill>
                <a:srgbClr val="5E5E5E"/>
              </a:solidFill>
              <a:effectLst/>
              <a:uFillTx/>
              <a:latin typeface="游ゴシック　　"/>
              <a:sym typeface="ヒラギノ角ゴ ProN W3"/>
            </a:endParaRPr>
          </a:p>
        </p:txBody>
      </p:sp>
    </p:spTree>
    <p:extLst>
      <p:ext uri="{BB962C8B-B14F-4D97-AF65-F5344CB8AC3E}">
        <p14:creationId xmlns:p14="http://schemas.microsoft.com/office/powerpoint/2010/main" val="3377610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オンライン メディア 1" title="【店舗集客アプリ】024.bz-手書きバージョン(30秒)">
            <a:hlinkClick r:id="" action="ppaction://media"/>
            <a:extLst>
              <a:ext uri="{FF2B5EF4-FFF2-40B4-BE49-F238E27FC236}">
                <a16:creationId xmlns:a16="http://schemas.microsoft.com/office/drawing/2014/main" id="{9F9A1D71-B4C3-BD0B-A653-CD9B0F596687}"/>
              </a:ext>
            </a:extLst>
          </p:cNvPr>
          <p:cNvPicPr>
            <a:picLocks noRot="1" noChangeAspect="1"/>
          </p:cNvPicPr>
          <p:nvPr>
            <a:videoFile r:link="rId1"/>
          </p:nvPr>
        </p:nvPicPr>
        <p:blipFill>
          <a:blip r:embed="rId3"/>
          <a:stretch>
            <a:fillRect/>
          </a:stretch>
        </p:blipFill>
        <p:spPr>
          <a:xfrm>
            <a:off x="6212114" y="5303403"/>
            <a:ext cx="11959771" cy="6757271"/>
          </a:xfrm>
          <a:prstGeom prst="rect">
            <a:avLst/>
          </a:prstGeom>
        </p:spPr>
      </p:pic>
      <p:sp>
        <p:nvSpPr>
          <p:cNvPr id="3" name="小見出し入る…">
            <a:extLst>
              <a:ext uri="{FF2B5EF4-FFF2-40B4-BE49-F238E27FC236}">
                <a16:creationId xmlns:a16="http://schemas.microsoft.com/office/drawing/2014/main" id="{78020FA1-CAD8-52EE-F418-20B8D7F720D4}"/>
              </a:ext>
            </a:extLst>
          </p:cNvPr>
          <p:cNvSpPr txBox="1"/>
          <p:nvPr/>
        </p:nvSpPr>
        <p:spPr>
          <a:xfrm>
            <a:off x="1557046" y="4219583"/>
            <a:ext cx="21430970" cy="53860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p>
            <a:pPr algn="l">
              <a:defRPr sz="3500">
                <a:solidFill>
                  <a:schemeClr val="accent1">
                    <a:hueOff val="93351"/>
                    <a:satOff val="-44422"/>
                    <a:lumOff val="-36720"/>
                  </a:schemeClr>
                </a:solidFill>
                <a:latin typeface="+mn-lt"/>
                <a:ea typeface="+mn-ea"/>
                <a:cs typeface="+mn-cs"/>
                <a:sym typeface="ヒラギノ角ゴ ProN W6"/>
              </a:defRPr>
            </a:pPr>
            <a:r>
              <a:rPr lang="ja-JP" altLang="en-US" b="1" dirty="0">
                <a:solidFill>
                  <a:srgbClr val="091731"/>
                </a:solidFill>
                <a:latin typeface="Yu Gothic" panose="020B0400000000000000" pitchFamily="34" charset="-128"/>
                <a:ea typeface="Yu Gothic" panose="020B0400000000000000" pitchFamily="34" charset="-128"/>
              </a:rPr>
              <a:t>動画</a:t>
            </a:r>
            <a:r>
              <a:rPr lang="en-US" altLang="ja-JP" b="1" dirty="0">
                <a:solidFill>
                  <a:srgbClr val="091731"/>
                </a:solidFill>
                <a:latin typeface="Yu Gothic" panose="020B0400000000000000" pitchFamily="34" charset="-128"/>
                <a:ea typeface="Yu Gothic" panose="020B0400000000000000" pitchFamily="34" charset="-128"/>
              </a:rPr>
              <a:t>URL</a:t>
            </a:r>
            <a:r>
              <a:rPr lang="ja-JP" altLang="en-US" b="1" dirty="0">
                <a:solidFill>
                  <a:srgbClr val="091731"/>
                </a:solidFill>
                <a:latin typeface="Yu Gothic" panose="020B0400000000000000" pitchFamily="34" charset="-128"/>
                <a:ea typeface="Yu Gothic" panose="020B0400000000000000" pitchFamily="34" charset="-128"/>
              </a:rPr>
              <a:t>：</a:t>
            </a:r>
            <a:r>
              <a:rPr lang="en-US" altLang="ja-JP" b="1" dirty="0">
                <a:solidFill>
                  <a:srgbClr val="D91E75"/>
                </a:solidFill>
                <a:latin typeface="Yu Gothic" panose="020B0400000000000000" pitchFamily="34" charset="-128"/>
                <a:ea typeface="Yu Gothic" panose="020B0400000000000000" pitchFamily="34" charset="-128"/>
                <a:hlinkClick r:id="rId4">
                  <a:extLst>
                    <a:ext uri="{A12FA001-AC4F-418D-AE19-62706E023703}">
                      <ahyp:hlinkClr xmlns:ahyp="http://schemas.microsoft.com/office/drawing/2018/hyperlinkcolor" val="tx"/>
                    </a:ext>
                  </a:extLst>
                </a:hlinkClick>
              </a:rPr>
              <a:t>https://www.youtube.com/watch?v=NF8R5ZQ01HM</a:t>
            </a:r>
            <a:endParaRPr b="1" dirty="0">
              <a:solidFill>
                <a:srgbClr val="D91E75"/>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40888626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13021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を…">
            <a:extLst>
              <a:ext uri="{FF2B5EF4-FFF2-40B4-BE49-F238E27FC236}">
                <a16:creationId xmlns:a16="http://schemas.microsoft.com/office/drawing/2014/main" id="{008606B5-B04B-A0EC-894A-F7E248B67D14}"/>
              </a:ext>
            </a:extLst>
          </p:cNvPr>
          <p:cNvSpPr txBox="1"/>
          <p:nvPr/>
        </p:nvSpPr>
        <p:spPr>
          <a:xfrm>
            <a:off x="4661877" y="1078331"/>
            <a:ext cx="15060246" cy="212365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13800" b="1" dirty="0">
                <a:solidFill>
                  <a:schemeClr val="bg1"/>
                </a:solidFill>
                <a:latin typeface="Yu Gothic" panose="020B0400000000000000" pitchFamily="34" charset="-128"/>
                <a:ea typeface="Yu Gothic" panose="020B0400000000000000" pitchFamily="34" charset="-128"/>
              </a:rPr>
              <a:t>１枚目</a:t>
            </a:r>
            <a:endParaRPr lang="en-US" altLang="ja-JP" sz="17300" b="1" dirty="0">
              <a:solidFill>
                <a:schemeClr val="bg1"/>
              </a:solidFill>
              <a:latin typeface="Yu Gothic" panose="020B0400000000000000" pitchFamily="34" charset="-128"/>
              <a:ea typeface="Yu Gothic" panose="020B0400000000000000" pitchFamily="34" charset="-128"/>
            </a:endParaRPr>
          </a:p>
        </p:txBody>
      </p:sp>
      <p:sp>
        <p:nvSpPr>
          <p:cNvPr id="5" name="タイトルを…">
            <a:extLst>
              <a:ext uri="{FF2B5EF4-FFF2-40B4-BE49-F238E27FC236}">
                <a16:creationId xmlns:a16="http://schemas.microsoft.com/office/drawing/2014/main" id="{612879AD-4043-79DD-36BC-2A60F98A40F7}"/>
              </a:ext>
            </a:extLst>
          </p:cNvPr>
          <p:cNvSpPr txBox="1"/>
          <p:nvPr/>
        </p:nvSpPr>
        <p:spPr>
          <a:xfrm>
            <a:off x="3702538" y="7002894"/>
            <a:ext cx="16978923" cy="347787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13800" b="1" dirty="0">
                <a:solidFill>
                  <a:schemeClr val="bg1"/>
                </a:solidFill>
                <a:latin typeface="Yu Gothic" panose="020B0400000000000000" pitchFamily="34" charset="-128"/>
                <a:ea typeface="Yu Gothic" panose="020B0400000000000000" pitchFamily="34" charset="-128"/>
              </a:rPr>
              <a:t>文字</a:t>
            </a:r>
            <a:r>
              <a:rPr lang="ja-JP" altLang="en-US" sz="8800" b="1" dirty="0">
                <a:solidFill>
                  <a:schemeClr val="bg1"/>
                </a:solidFill>
                <a:latin typeface="Yu Gothic" panose="020B0400000000000000" pitchFamily="34" charset="-128"/>
                <a:ea typeface="Yu Gothic" panose="020B0400000000000000" pitchFamily="34" charset="-128"/>
              </a:rPr>
              <a:t>、</a:t>
            </a:r>
            <a:r>
              <a:rPr lang="ja-JP" altLang="en-US" sz="13800" b="1" dirty="0">
                <a:solidFill>
                  <a:schemeClr val="bg1"/>
                </a:solidFill>
                <a:latin typeface="Yu Gothic" panose="020B0400000000000000" pitchFamily="34" charset="-128"/>
                <a:ea typeface="Yu Gothic" panose="020B0400000000000000" pitchFamily="34" charset="-128"/>
              </a:rPr>
              <a:t>画像</a:t>
            </a:r>
            <a:r>
              <a:rPr lang="ja-JP" altLang="en-US" sz="8800" b="1" dirty="0">
                <a:solidFill>
                  <a:schemeClr val="bg1"/>
                </a:solidFill>
                <a:latin typeface="Yu Gothic" panose="020B0400000000000000" pitchFamily="34" charset="-128"/>
                <a:ea typeface="Yu Gothic" panose="020B0400000000000000" pitchFamily="34" charset="-128"/>
              </a:rPr>
              <a:t>などを</a:t>
            </a:r>
            <a:endParaRPr lang="en-US" altLang="ja-JP" sz="8800" b="1" dirty="0">
              <a:solidFill>
                <a:schemeClr val="bg1"/>
              </a:solidFill>
              <a:latin typeface="Yu Gothic" panose="020B0400000000000000" pitchFamily="34" charset="-128"/>
              <a:ea typeface="Yu Gothic" panose="020B0400000000000000" pitchFamily="34" charset="-128"/>
            </a:endParaRPr>
          </a:p>
          <a:p>
            <a:pPr>
              <a:defRPr sz="12000">
                <a:solidFill>
                  <a:schemeClr val="accent1">
                    <a:hueOff val="93351"/>
                    <a:satOff val="-44422"/>
                    <a:lumOff val="-36720"/>
                  </a:schemeClr>
                </a:solidFill>
                <a:latin typeface="+mn-lt"/>
                <a:ea typeface="+mn-ea"/>
                <a:cs typeface="+mn-cs"/>
                <a:sym typeface="ヒラギノ角ゴ ProN W6"/>
              </a:defRPr>
            </a:pPr>
            <a:r>
              <a:rPr lang="ja-JP" altLang="en-US" sz="8800" b="1" dirty="0">
                <a:solidFill>
                  <a:schemeClr val="bg1"/>
                </a:solidFill>
                <a:latin typeface="Yu Gothic" panose="020B0400000000000000" pitchFamily="34" charset="-128"/>
                <a:ea typeface="Yu Gothic" panose="020B0400000000000000" pitchFamily="34" charset="-128"/>
              </a:rPr>
              <a:t>自由に貼り付けてください</a:t>
            </a:r>
            <a:endParaRPr lang="en-US" altLang="ja-JP" sz="11500" b="1" dirty="0">
              <a:solidFill>
                <a:schemeClr val="bg1"/>
              </a:solidFill>
              <a:latin typeface="Yu Gothic" panose="020B0400000000000000" pitchFamily="34" charset="-128"/>
              <a:ea typeface="Yu Gothic" panose="020B0400000000000000" pitchFamily="34" charset="-128"/>
            </a:endParaRPr>
          </a:p>
        </p:txBody>
      </p:sp>
      <p:sp>
        <p:nvSpPr>
          <p:cNvPr id="7" name="タイトルを…">
            <a:extLst>
              <a:ext uri="{FF2B5EF4-FFF2-40B4-BE49-F238E27FC236}">
                <a16:creationId xmlns:a16="http://schemas.microsoft.com/office/drawing/2014/main" id="{40112BDA-8754-ED3A-40FC-A34823A8D72F}"/>
              </a:ext>
            </a:extLst>
          </p:cNvPr>
          <p:cNvSpPr txBox="1"/>
          <p:nvPr/>
        </p:nvSpPr>
        <p:spPr>
          <a:xfrm>
            <a:off x="2426677" y="3724057"/>
            <a:ext cx="19530646" cy="27084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8800" b="1" dirty="0">
                <a:solidFill>
                  <a:schemeClr val="bg1"/>
                </a:solidFill>
                <a:latin typeface="Yu Gothic" panose="020B0400000000000000" pitchFamily="34" charset="-128"/>
                <a:ea typeface="Yu Gothic" panose="020B0400000000000000" pitchFamily="34" charset="-128"/>
              </a:rPr>
              <a:t>これらのテキストは</a:t>
            </a:r>
            <a:endParaRPr lang="en-US" altLang="ja-JP" sz="8800" b="1" dirty="0">
              <a:solidFill>
                <a:schemeClr val="bg1"/>
              </a:solidFill>
              <a:latin typeface="Yu Gothic" panose="020B0400000000000000" pitchFamily="34" charset="-128"/>
              <a:ea typeface="Yu Gothic" panose="020B0400000000000000" pitchFamily="34" charset="-128"/>
            </a:endParaRPr>
          </a:p>
          <a:p>
            <a:pPr>
              <a:defRPr sz="12000">
                <a:solidFill>
                  <a:schemeClr val="accent1">
                    <a:hueOff val="93351"/>
                    <a:satOff val="-44422"/>
                    <a:lumOff val="-36720"/>
                  </a:schemeClr>
                </a:solidFill>
                <a:latin typeface="+mn-lt"/>
                <a:ea typeface="+mn-ea"/>
                <a:cs typeface="+mn-cs"/>
                <a:sym typeface="ヒラギノ角ゴ ProN W6"/>
              </a:defRPr>
            </a:pPr>
            <a:r>
              <a:rPr lang="ja-JP" altLang="en-US" sz="8800" b="1" dirty="0">
                <a:solidFill>
                  <a:schemeClr val="bg1"/>
                </a:solidFill>
                <a:latin typeface="Yu Gothic" panose="020B0400000000000000" pitchFamily="34" charset="-128"/>
                <a:ea typeface="Yu Gothic" panose="020B0400000000000000" pitchFamily="34" charset="-128"/>
              </a:rPr>
              <a:t>削除して入稿データを作ってください</a:t>
            </a:r>
            <a:endParaRPr lang="en-US" altLang="ja-JP" sz="8800" b="1" dirty="0">
              <a:solidFill>
                <a:schemeClr val="bg1"/>
              </a:solidFill>
              <a:latin typeface="Yu Gothic" panose="020B0400000000000000" pitchFamily="34" charset="-128"/>
              <a:ea typeface="Yu Gothic" panose="020B0400000000000000" pitchFamily="34" charset="-128"/>
            </a:endParaRPr>
          </a:p>
        </p:txBody>
      </p:sp>
      <p:sp>
        <p:nvSpPr>
          <p:cNvPr id="9" name="タイトルを…">
            <a:extLst>
              <a:ext uri="{FF2B5EF4-FFF2-40B4-BE49-F238E27FC236}">
                <a16:creationId xmlns:a16="http://schemas.microsoft.com/office/drawing/2014/main" id="{8C5F5DC7-5700-2EAA-F712-4DC9DBC9CFAC}"/>
              </a:ext>
            </a:extLst>
          </p:cNvPr>
          <p:cNvSpPr txBox="1"/>
          <p:nvPr/>
        </p:nvSpPr>
        <p:spPr>
          <a:xfrm>
            <a:off x="2426677" y="11051172"/>
            <a:ext cx="19530646" cy="147732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4800" b="1" dirty="0">
                <a:solidFill>
                  <a:schemeClr val="bg1"/>
                </a:solidFill>
                <a:latin typeface="Yu Gothic" panose="020B0400000000000000" pitchFamily="34" charset="-128"/>
                <a:ea typeface="Yu Gothic" panose="020B0400000000000000" pitchFamily="34" charset="-128"/>
              </a:rPr>
              <a:t>フォントや細かいレイアウトは気にしていただかなくても大丈夫です。</a:t>
            </a:r>
            <a:endParaRPr lang="en-US" altLang="ja-JP" sz="4800" b="1" dirty="0">
              <a:solidFill>
                <a:schemeClr val="bg1"/>
              </a:solidFill>
              <a:latin typeface="Yu Gothic" panose="020B0400000000000000" pitchFamily="34" charset="-128"/>
              <a:ea typeface="Yu Gothic" panose="020B0400000000000000" pitchFamily="34" charset="-128"/>
            </a:endParaRPr>
          </a:p>
          <a:p>
            <a:pPr>
              <a:defRPr sz="12000">
                <a:solidFill>
                  <a:schemeClr val="accent1">
                    <a:hueOff val="93351"/>
                    <a:satOff val="-44422"/>
                    <a:lumOff val="-36720"/>
                  </a:schemeClr>
                </a:solidFill>
                <a:latin typeface="+mn-lt"/>
                <a:ea typeface="+mn-ea"/>
                <a:cs typeface="+mn-cs"/>
                <a:sym typeface="ヒラギノ角ゴ ProN W6"/>
              </a:defRPr>
            </a:pPr>
            <a:r>
              <a:rPr lang="ja-JP" altLang="en-US" sz="4800" b="1" dirty="0">
                <a:solidFill>
                  <a:schemeClr val="bg1"/>
                </a:solidFill>
                <a:latin typeface="Yu Gothic" panose="020B0400000000000000" pitchFamily="34" charset="-128"/>
                <a:ea typeface="Yu Gothic" panose="020B0400000000000000" pitchFamily="34" charset="-128"/>
              </a:rPr>
              <a:t>動画制作時に当社で最適な調整をいたします。</a:t>
            </a:r>
          </a:p>
        </p:txBody>
      </p:sp>
    </p:spTree>
    <p:extLst>
      <p:ext uri="{BB962C8B-B14F-4D97-AF65-F5344CB8AC3E}">
        <p14:creationId xmlns:p14="http://schemas.microsoft.com/office/powerpoint/2010/main" val="78796387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を…">
            <a:extLst>
              <a:ext uri="{FF2B5EF4-FFF2-40B4-BE49-F238E27FC236}">
                <a16:creationId xmlns:a16="http://schemas.microsoft.com/office/drawing/2014/main" id="{AE24DAFA-8A99-F991-5C8F-965BE66925CC}"/>
              </a:ext>
            </a:extLst>
          </p:cNvPr>
          <p:cNvSpPr txBox="1"/>
          <p:nvPr/>
        </p:nvSpPr>
        <p:spPr>
          <a:xfrm>
            <a:off x="4661877" y="1078331"/>
            <a:ext cx="15060246" cy="212365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13800" b="1" dirty="0">
                <a:solidFill>
                  <a:schemeClr val="bg1"/>
                </a:solidFill>
                <a:latin typeface="Yu Gothic" panose="020B0400000000000000" pitchFamily="34" charset="-128"/>
                <a:ea typeface="Yu Gothic" panose="020B0400000000000000" pitchFamily="34" charset="-128"/>
              </a:rPr>
              <a:t>２枚目</a:t>
            </a:r>
            <a:endParaRPr lang="en-US" altLang="ja-JP" sz="17300" b="1" dirty="0">
              <a:solidFill>
                <a:schemeClr val="bg1"/>
              </a:solidFill>
              <a:latin typeface="Yu Gothic" panose="020B0400000000000000" pitchFamily="34" charset="-128"/>
              <a:ea typeface="Yu Gothic" panose="020B0400000000000000" pitchFamily="34" charset="-128"/>
            </a:endParaRPr>
          </a:p>
        </p:txBody>
      </p:sp>
      <p:sp>
        <p:nvSpPr>
          <p:cNvPr id="5" name="タイトルを…">
            <a:extLst>
              <a:ext uri="{FF2B5EF4-FFF2-40B4-BE49-F238E27FC236}">
                <a16:creationId xmlns:a16="http://schemas.microsoft.com/office/drawing/2014/main" id="{3C2E180F-CBAA-A07C-1C29-078197112928}"/>
              </a:ext>
            </a:extLst>
          </p:cNvPr>
          <p:cNvSpPr txBox="1"/>
          <p:nvPr/>
        </p:nvSpPr>
        <p:spPr>
          <a:xfrm>
            <a:off x="2426677" y="3724057"/>
            <a:ext cx="19530646" cy="27084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8800" b="1" dirty="0">
                <a:solidFill>
                  <a:schemeClr val="bg1"/>
                </a:solidFill>
                <a:latin typeface="Yu Gothic" panose="020B0400000000000000" pitchFamily="34" charset="-128"/>
                <a:ea typeface="Yu Gothic" panose="020B0400000000000000" pitchFamily="34" charset="-128"/>
              </a:rPr>
              <a:t>これらのテキストは</a:t>
            </a:r>
            <a:endParaRPr lang="en-US" altLang="ja-JP" sz="8800" b="1" dirty="0">
              <a:solidFill>
                <a:schemeClr val="bg1"/>
              </a:solidFill>
              <a:latin typeface="Yu Gothic" panose="020B0400000000000000" pitchFamily="34" charset="-128"/>
              <a:ea typeface="Yu Gothic" panose="020B0400000000000000" pitchFamily="34" charset="-128"/>
            </a:endParaRPr>
          </a:p>
          <a:p>
            <a:pPr>
              <a:defRPr sz="12000">
                <a:solidFill>
                  <a:schemeClr val="accent1">
                    <a:hueOff val="93351"/>
                    <a:satOff val="-44422"/>
                    <a:lumOff val="-36720"/>
                  </a:schemeClr>
                </a:solidFill>
                <a:latin typeface="+mn-lt"/>
                <a:ea typeface="+mn-ea"/>
                <a:cs typeface="+mn-cs"/>
                <a:sym typeface="ヒラギノ角ゴ ProN W6"/>
              </a:defRPr>
            </a:pPr>
            <a:r>
              <a:rPr lang="ja-JP" altLang="en-US" sz="8800" b="1" dirty="0">
                <a:solidFill>
                  <a:schemeClr val="bg1"/>
                </a:solidFill>
                <a:latin typeface="Yu Gothic" panose="020B0400000000000000" pitchFamily="34" charset="-128"/>
                <a:ea typeface="Yu Gothic" panose="020B0400000000000000" pitchFamily="34" charset="-128"/>
              </a:rPr>
              <a:t>削除して入稿データを作ってください</a:t>
            </a:r>
            <a:endParaRPr lang="en-US" altLang="ja-JP" sz="88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01436017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を…">
            <a:extLst>
              <a:ext uri="{FF2B5EF4-FFF2-40B4-BE49-F238E27FC236}">
                <a16:creationId xmlns:a16="http://schemas.microsoft.com/office/drawing/2014/main" id="{41263E3E-9639-77C7-3C83-399054D3F0D3}"/>
              </a:ext>
            </a:extLst>
          </p:cNvPr>
          <p:cNvSpPr txBox="1"/>
          <p:nvPr/>
        </p:nvSpPr>
        <p:spPr>
          <a:xfrm>
            <a:off x="4661877" y="1078331"/>
            <a:ext cx="15060246" cy="212365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13800" b="1" dirty="0">
                <a:solidFill>
                  <a:schemeClr val="bg1"/>
                </a:solidFill>
                <a:latin typeface="Yu Gothic" panose="020B0400000000000000" pitchFamily="34" charset="-128"/>
                <a:ea typeface="Yu Gothic" panose="020B0400000000000000" pitchFamily="34" charset="-128"/>
              </a:rPr>
              <a:t>３枚目</a:t>
            </a:r>
            <a:endParaRPr lang="en-US" altLang="ja-JP" sz="17300" b="1" dirty="0">
              <a:solidFill>
                <a:schemeClr val="bg1"/>
              </a:solidFill>
              <a:latin typeface="Yu Gothic" panose="020B0400000000000000" pitchFamily="34" charset="-128"/>
              <a:ea typeface="Yu Gothic" panose="020B0400000000000000" pitchFamily="34" charset="-128"/>
            </a:endParaRPr>
          </a:p>
        </p:txBody>
      </p:sp>
      <p:sp>
        <p:nvSpPr>
          <p:cNvPr id="5" name="タイトルを…">
            <a:extLst>
              <a:ext uri="{FF2B5EF4-FFF2-40B4-BE49-F238E27FC236}">
                <a16:creationId xmlns:a16="http://schemas.microsoft.com/office/drawing/2014/main" id="{E2E1F206-DBB9-7583-4BAF-886C62420D7B}"/>
              </a:ext>
            </a:extLst>
          </p:cNvPr>
          <p:cNvSpPr txBox="1"/>
          <p:nvPr/>
        </p:nvSpPr>
        <p:spPr>
          <a:xfrm>
            <a:off x="2426677" y="3724057"/>
            <a:ext cx="19530646" cy="27084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8800" b="1" dirty="0">
                <a:solidFill>
                  <a:schemeClr val="bg1"/>
                </a:solidFill>
                <a:latin typeface="Yu Gothic" panose="020B0400000000000000" pitchFamily="34" charset="-128"/>
                <a:ea typeface="Yu Gothic" panose="020B0400000000000000" pitchFamily="34" charset="-128"/>
              </a:rPr>
              <a:t>これらのテキストは</a:t>
            </a:r>
            <a:endParaRPr lang="en-US" altLang="ja-JP" sz="8800" b="1" dirty="0">
              <a:solidFill>
                <a:schemeClr val="bg1"/>
              </a:solidFill>
              <a:latin typeface="Yu Gothic" panose="020B0400000000000000" pitchFamily="34" charset="-128"/>
              <a:ea typeface="Yu Gothic" panose="020B0400000000000000" pitchFamily="34" charset="-128"/>
            </a:endParaRPr>
          </a:p>
          <a:p>
            <a:pPr>
              <a:defRPr sz="12000">
                <a:solidFill>
                  <a:schemeClr val="accent1">
                    <a:hueOff val="93351"/>
                    <a:satOff val="-44422"/>
                    <a:lumOff val="-36720"/>
                  </a:schemeClr>
                </a:solidFill>
                <a:latin typeface="+mn-lt"/>
                <a:ea typeface="+mn-ea"/>
                <a:cs typeface="+mn-cs"/>
                <a:sym typeface="ヒラギノ角ゴ ProN W6"/>
              </a:defRPr>
            </a:pPr>
            <a:r>
              <a:rPr lang="ja-JP" altLang="en-US" sz="8800" b="1" dirty="0">
                <a:solidFill>
                  <a:schemeClr val="bg1"/>
                </a:solidFill>
                <a:latin typeface="Yu Gothic" panose="020B0400000000000000" pitchFamily="34" charset="-128"/>
                <a:ea typeface="Yu Gothic" panose="020B0400000000000000" pitchFamily="34" charset="-128"/>
              </a:rPr>
              <a:t>削除して入稿データを作ってください</a:t>
            </a:r>
            <a:endParaRPr lang="en-US" altLang="ja-JP" sz="88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90332483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を…">
            <a:extLst>
              <a:ext uri="{FF2B5EF4-FFF2-40B4-BE49-F238E27FC236}">
                <a16:creationId xmlns:a16="http://schemas.microsoft.com/office/drawing/2014/main" id="{ED2692F7-20D5-26CE-1686-5C448ED33711}"/>
              </a:ext>
            </a:extLst>
          </p:cNvPr>
          <p:cNvSpPr txBox="1"/>
          <p:nvPr/>
        </p:nvSpPr>
        <p:spPr>
          <a:xfrm>
            <a:off x="4661877" y="1078331"/>
            <a:ext cx="15060246" cy="212365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13800" b="1" dirty="0">
                <a:solidFill>
                  <a:schemeClr val="bg1"/>
                </a:solidFill>
                <a:latin typeface="Yu Gothic" panose="020B0400000000000000" pitchFamily="34" charset="-128"/>
                <a:ea typeface="Yu Gothic" panose="020B0400000000000000" pitchFamily="34" charset="-128"/>
              </a:rPr>
              <a:t>４枚目</a:t>
            </a:r>
            <a:endParaRPr lang="en-US" altLang="ja-JP" sz="17300" b="1" dirty="0">
              <a:solidFill>
                <a:schemeClr val="bg1"/>
              </a:solidFill>
              <a:latin typeface="Yu Gothic" panose="020B0400000000000000" pitchFamily="34" charset="-128"/>
              <a:ea typeface="Yu Gothic" panose="020B0400000000000000" pitchFamily="34" charset="-128"/>
            </a:endParaRPr>
          </a:p>
        </p:txBody>
      </p:sp>
      <p:sp>
        <p:nvSpPr>
          <p:cNvPr id="5" name="タイトルを…">
            <a:extLst>
              <a:ext uri="{FF2B5EF4-FFF2-40B4-BE49-F238E27FC236}">
                <a16:creationId xmlns:a16="http://schemas.microsoft.com/office/drawing/2014/main" id="{05FAA2BA-B147-0F43-365D-E68A334A52FB}"/>
              </a:ext>
            </a:extLst>
          </p:cNvPr>
          <p:cNvSpPr txBox="1"/>
          <p:nvPr/>
        </p:nvSpPr>
        <p:spPr>
          <a:xfrm>
            <a:off x="2426677" y="3724057"/>
            <a:ext cx="19530646" cy="270843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8800" b="1" dirty="0">
                <a:solidFill>
                  <a:schemeClr val="bg1"/>
                </a:solidFill>
                <a:latin typeface="Yu Gothic" panose="020B0400000000000000" pitchFamily="34" charset="-128"/>
                <a:ea typeface="Yu Gothic" panose="020B0400000000000000" pitchFamily="34" charset="-128"/>
              </a:rPr>
              <a:t>これらのテキストは</a:t>
            </a:r>
            <a:endParaRPr lang="en-US" altLang="ja-JP" sz="8800" b="1" dirty="0">
              <a:solidFill>
                <a:schemeClr val="bg1"/>
              </a:solidFill>
              <a:latin typeface="Yu Gothic" panose="020B0400000000000000" pitchFamily="34" charset="-128"/>
              <a:ea typeface="Yu Gothic" panose="020B0400000000000000" pitchFamily="34" charset="-128"/>
            </a:endParaRPr>
          </a:p>
          <a:p>
            <a:pPr>
              <a:defRPr sz="12000">
                <a:solidFill>
                  <a:schemeClr val="accent1">
                    <a:hueOff val="93351"/>
                    <a:satOff val="-44422"/>
                    <a:lumOff val="-36720"/>
                  </a:schemeClr>
                </a:solidFill>
                <a:latin typeface="+mn-lt"/>
                <a:ea typeface="+mn-ea"/>
                <a:cs typeface="+mn-cs"/>
                <a:sym typeface="ヒラギノ角ゴ ProN W6"/>
              </a:defRPr>
            </a:pPr>
            <a:r>
              <a:rPr lang="ja-JP" altLang="en-US" sz="8800" b="1" dirty="0">
                <a:solidFill>
                  <a:schemeClr val="bg1"/>
                </a:solidFill>
                <a:latin typeface="Yu Gothic" panose="020B0400000000000000" pitchFamily="34" charset="-128"/>
                <a:ea typeface="Yu Gothic" panose="020B0400000000000000" pitchFamily="34" charset="-128"/>
              </a:rPr>
              <a:t>削除して入稿データを作ってください</a:t>
            </a:r>
            <a:endParaRPr lang="en-US" altLang="ja-JP" sz="8800" b="1"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67624153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
            <a:extLst>
              <a:ext uri="{FF2B5EF4-FFF2-40B4-BE49-F238E27FC236}">
                <a16:creationId xmlns:a16="http://schemas.microsoft.com/office/drawing/2014/main" id="{73E50569-3670-E74C-A91C-ACA258563234}"/>
              </a:ext>
            </a:extLst>
          </p:cNvPr>
          <p:cNvSpPr txBox="1">
            <a:spLocks noGrp="1"/>
          </p:cNvSpPr>
          <p:nvPr>
            <p:ph type="sldNum" sz="quarter" idx="4294967295"/>
          </p:nvPr>
        </p:nvSpPr>
        <p:spPr>
          <a:xfrm>
            <a:off x="23869650" y="12696825"/>
            <a:ext cx="514350" cy="40005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19</a:t>
            </a:fld>
            <a:endParaRPr/>
          </a:p>
        </p:txBody>
      </p:sp>
      <p:sp>
        <p:nvSpPr>
          <p:cNvPr id="3" name="サブタイトルが入る">
            <a:extLst>
              <a:ext uri="{FF2B5EF4-FFF2-40B4-BE49-F238E27FC236}">
                <a16:creationId xmlns:a16="http://schemas.microsoft.com/office/drawing/2014/main" id="{B275C389-BEF0-5573-12D0-E37AD9F3A75B}"/>
              </a:ext>
            </a:extLst>
          </p:cNvPr>
          <p:cNvSpPr txBox="1"/>
          <p:nvPr/>
        </p:nvSpPr>
        <p:spPr>
          <a:xfrm>
            <a:off x="13291066" y="4385416"/>
            <a:ext cx="9535888" cy="553998"/>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b">
            <a:spAutoFit/>
          </a:bodyPr>
          <a:lstStyle>
            <a:lvl1pPr>
              <a:lnSpc>
                <a:spcPct val="70000"/>
              </a:lnSpc>
              <a:defRPr sz="5000">
                <a:solidFill>
                  <a:schemeClr val="accent1">
                    <a:hueOff val="93351"/>
                    <a:satOff val="-44422"/>
                    <a:lumOff val="-36720"/>
                  </a:schemeClr>
                </a:solidFill>
                <a:latin typeface="+mn-lt"/>
                <a:ea typeface="+mn-ea"/>
                <a:cs typeface="+mn-cs"/>
                <a:sym typeface="ヒラギノ角ゴ ProN W6"/>
              </a:defRPr>
            </a:lvl1pPr>
          </a:lstStyle>
          <a:p>
            <a:pPr>
              <a:lnSpc>
                <a:spcPct val="100000"/>
              </a:lnSpc>
            </a:pPr>
            <a:r>
              <a:rPr lang="ja-JP" altLang="en-US" sz="3600" b="1" dirty="0">
                <a:solidFill>
                  <a:srgbClr val="1D1A73"/>
                </a:solidFill>
                <a:latin typeface="Yu Gothic" panose="020B0400000000000000" pitchFamily="34" charset="-128"/>
                <a:ea typeface="Yu Gothic" panose="020B0400000000000000" pitchFamily="34" charset="-128"/>
              </a:rPr>
              <a:t>ギガファイル便</a:t>
            </a:r>
            <a:r>
              <a:rPr lang="en-US" altLang="ja-JP" sz="3600" b="1" dirty="0">
                <a:solidFill>
                  <a:srgbClr val="1D1A73"/>
                </a:solidFill>
                <a:latin typeface="Yu Gothic" panose="020B0400000000000000" pitchFamily="34" charset="-128"/>
                <a:ea typeface="Yu Gothic" panose="020B0400000000000000" pitchFamily="34" charset="-128"/>
              </a:rPr>
              <a:t>URL</a:t>
            </a:r>
            <a:r>
              <a:rPr lang="ja-JP" altLang="en-US" sz="3600" b="1" dirty="0">
                <a:solidFill>
                  <a:srgbClr val="1D1A73"/>
                </a:solidFill>
                <a:latin typeface="Yu Gothic" panose="020B0400000000000000" pitchFamily="34" charset="-128"/>
                <a:ea typeface="Yu Gothic" panose="020B0400000000000000" pitchFamily="34" charset="-128"/>
              </a:rPr>
              <a:t>：</a:t>
            </a:r>
            <a:r>
              <a:rPr lang="en-US" altLang="ja-JP" sz="3600" b="1" dirty="0">
                <a:solidFill>
                  <a:srgbClr val="D91E75"/>
                </a:solidFill>
                <a:latin typeface="Yu Gothic" panose="020B0400000000000000" pitchFamily="34" charset="-128"/>
                <a:ea typeface="Yu Gothic" panose="020B0400000000000000" pitchFamily="34" charset="-128"/>
                <a:hlinkClick r:id="rId2">
                  <a:extLst>
                    <a:ext uri="{A12FA001-AC4F-418D-AE19-62706E023703}">
                      <ahyp:hlinkClr xmlns:ahyp="http://schemas.microsoft.com/office/drawing/2018/hyperlinkcolor" val="tx"/>
                    </a:ext>
                  </a:extLst>
                </a:hlinkClick>
              </a:rPr>
              <a:t>https://gigafile.nu/</a:t>
            </a:r>
            <a:endParaRPr sz="3600" b="1" dirty="0">
              <a:solidFill>
                <a:srgbClr val="D91E75"/>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69201410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13745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が入る">
            <a:extLst>
              <a:ext uri="{FF2B5EF4-FFF2-40B4-BE49-F238E27FC236}">
                <a16:creationId xmlns:a16="http://schemas.microsoft.com/office/drawing/2014/main" id="{1D79E982-E7CE-E699-40DE-55627C9C601A}"/>
              </a:ext>
            </a:extLst>
          </p:cNvPr>
          <p:cNvSpPr txBox="1"/>
          <p:nvPr/>
        </p:nvSpPr>
        <p:spPr>
          <a:xfrm>
            <a:off x="16793029" y="10804749"/>
            <a:ext cx="5471886" cy="73866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b">
            <a:spAutoFit/>
          </a:bodyPr>
          <a:lstStyle>
            <a:lvl1pPr>
              <a:lnSpc>
                <a:spcPct val="70000"/>
              </a:lnSpc>
              <a:defRPr sz="5000">
                <a:solidFill>
                  <a:schemeClr val="accent1">
                    <a:hueOff val="93351"/>
                    <a:satOff val="-44422"/>
                    <a:lumOff val="-36720"/>
                  </a:schemeClr>
                </a:solidFill>
                <a:latin typeface="+mn-lt"/>
                <a:ea typeface="+mn-ea"/>
                <a:cs typeface="+mn-cs"/>
                <a:sym typeface="ヒラギノ角ゴ ProN W6"/>
              </a:defRPr>
            </a:lvl1pPr>
          </a:lstStyle>
          <a:p>
            <a:pPr algn="r">
              <a:lnSpc>
                <a:spcPct val="100000"/>
              </a:lnSpc>
            </a:pPr>
            <a:r>
              <a:rPr lang="en-US" altLang="ja-JP" sz="4800" b="1" dirty="0">
                <a:solidFill>
                  <a:srgbClr val="D91E75"/>
                </a:solidFill>
                <a:latin typeface="Yu Gothic" panose="020B0400000000000000" pitchFamily="34" charset="-128"/>
                <a:ea typeface="Yu Gothic" panose="020B0400000000000000" pitchFamily="34" charset="-128"/>
                <a:hlinkClick r:id="rId2">
                  <a:extLst>
                    <a:ext uri="{A12FA001-AC4F-418D-AE19-62706E023703}">
                      <ahyp:hlinkClr xmlns:ahyp="http://schemas.microsoft.com/office/drawing/2018/hyperlinkcolor" val="tx"/>
                    </a:ext>
                  </a:extLst>
                </a:hlinkClick>
              </a:rPr>
              <a:t>https://3man.jp/</a:t>
            </a:r>
            <a:endParaRPr sz="4800" b="1" dirty="0">
              <a:solidFill>
                <a:srgbClr val="D91E75"/>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47390833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013941E-34F8-B9CF-C8C4-97C2A7C8DF08}"/>
              </a:ext>
            </a:extLst>
          </p:cNvPr>
          <p:cNvSpPr txBox="1"/>
          <p:nvPr/>
        </p:nvSpPr>
        <p:spPr>
          <a:xfrm>
            <a:off x="1700619" y="6814733"/>
            <a:ext cx="20885062" cy="58819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ja-JP" altLang="en-US" sz="3200" b="0" i="0" u="none" strike="noStrike" cap="none" spc="0" normalizeH="0" baseline="0" dirty="0">
                <a:ln>
                  <a:noFill/>
                </a:ln>
                <a:solidFill>
                  <a:schemeClr val="tx1"/>
                </a:solidFill>
                <a:effectLst/>
                <a:highlight>
                  <a:srgbClr val="FFFF00"/>
                </a:highlight>
                <a:uFillTx/>
                <a:latin typeface="游ゴシック" panose="020B0400000000000000" pitchFamily="50" charset="-128"/>
                <a:ea typeface="游ゴシック" panose="020B0400000000000000" pitchFamily="50" charset="-128"/>
                <a:sym typeface="ヒラギノ角ゴ ProN W3"/>
              </a:rPr>
              <a:t>こちらに記入してください。</a:t>
            </a:r>
          </a:p>
        </p:txBody>
      </p:sp>
      <p:sp>
        <p:nvSpPr>
          <p:cNvPr id="4" name="テキスト ボックス 3">
            <a:extLst>
              <a:ext uri="{FF2B5EF4-FFF2-40B4-BE49-F238E27FC236}">
                <a16:creationId xmlns:a16="http://schemas.microsoft.com/office/drawing/2014/main" id="{704EEF15-169C-6928-19D8-F2767D511A10}"/>
              </a:ext>
            </a:extLst>
          </p:cNvPr>
          <p:cNvSpPr txBox="1"/>
          <p:nvPr/>
        </p:nvSpPr>
        <p:spPr>
          <a:xfrm>
            <a:off x="1700618" y="8814221"/>
            <a:ext cx="20885062" cy="58819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ja-JP" altLang="en-US" sz="3200" b="0" i="0" u="none" strike="noStrike" cap="none" spc="0" normalizeH="0" baseline="0" dirty="0">
                <a:ln>
                  <a:noFill/>
                </a:ln>
                <a:solidFill>
                  <a:schemeClr val="tx1"/>
                </a:solidFill>
                <a:effectLst/>
                <a:highlight>
                  <a:srgbClr val="FFFF00"/>
                </a:highlight>
                <a:uFillTx/>
                <a:latin typeface="游ゴシック" panose="020B0400000000000000" pitchFamily="50" charset="-128"/>
                <a:ea typeface="游ゴシック" panose="020B0400000000000000" pitchFamily="50" charset="-128"/>
                <a:sym typeface="ヒラギノ角ゴ ProN W3"/>
              </a:rPr>
              <a:t>こちらに記入してください。</a:t>
            </a:r>
          </a:p>
        </p:txBody>
      </p:sp>
      <p:sp>
        <p:nvSpPr>
          <p:cNvPr id="6" name="テキスト ボックス 5">
            <a:extLst>
              <a:ext uri="{FF2B5EF4-FFF2-40B4-BE49-F238E27FC236}">
                <a16:creationId xmlns:a16="http://schemas.microsoft.com/office/drawing/2014/main" id="{F20CF48F-04D8-47AA-8E4A-43465964D0B6}"/>
              </a:ext>
            </a:extLst>
          </p:cNvPr>
          <p:cNvSpPr txBox="1"/>
          <p:nvPr/>
        </p:nvSpPr>
        <p:spPr>
          <a:xfrm>
            <a:off x="1700619" y="10813709"/>
            <a:ext cx="20885062" cy="58819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ja-JP" altLang="en-US" sz="3200" b="0" i="0" u="none" strike="noStrike" cap="none" spc="0" normalizeH="0" baseline="0" dirty="0">
                <a:ln>
                  <a:noFill/>
                </a:ln>
                <a:solidFill>
                  <a:schemeClr val="tx1"/>
                </a:solidFill>
                <a:effectLst/>
                <a:highlight>
                  <a:srgbClr val="FFFF00"/>
                </a:highlight>
                <a:uFillTx/>
                <a:latin typeface="游ゴシック" panose="020B0400000000000000" pitchFamily="50" charset="-128"/>
                <a:ea typeface="游ゴシック" panose="020B0400000000000000" pitchFamily="50" charset="-128"/>
                <a:sym typeface="ヒラギノ角ゴ ProN W3"/>
              </a:rPr>
              <a:t>こちらに記入してください。</a:t>
            </a:r>
          </a:p>
        </p:txBody>
      </p:sp>
    </p:spTree>
    <p:extLst>
      <p:ext uri="{BB962C8B-B14F-4D97-AF65-F5344CB8AC3E}">
        <p14:creationId xmlns:p14="http://schemas.microsoft.com/office/powerpoint/2010/main" val="234831355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013941E-34F8-B9CF-C8C4-97C2A7C8DF08}"/>
              </a:ext>
            </a:extLst>
          </p:cNvPr>
          <p:cNvSpPr txBox="1"/>
          <p:nvPr/>
        </p:nvSpPr>
        <p:spPr>
          <a:xfrm>
            <a:off x="14232836" y="11418272"/>
            <a:ext cx="8627164" cy="58819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ja-JP" altLang="en-US" sz="3200" b="0" i="0" u="none" strike="noStrike" cap="none" spc="0" normalizeH="0" baseline="0" dirty="0">
                <a:ln>
                  <a:noFill/>
                </a:ln>
                <a:solidFill>
                  <a:schemeClr val="tx1"/>
                </a:solidFill>
                <a:effectLst/>
                <a:highlight>
                  <a:srgbClr val="FFFF00"/>
                </a:highlight>
                <a:uFillTx/>
                <a:latin typeface="游ゴシック" panose="020B0400000000000000" pitchFamily="50" charset="-128"/>
                <a:ea typeface="游ゴシック" panose="020B0400000000000000" pitchFamily="50" charset="-128"/>
                <a:sym typeface="ヒラギノ角ゴ ProN W3"/>
              </a:rPr>
              <a:t>①～⑤のいずれかをここに記入してください</a:t>
            </a:r>
          </a:p>
        </p:txBody>
      </p:sp>
    </p:spTree>
    <p:extLst>
      <p:ext uri="{BB962C8B-B14F-4D97-AF65-F5344CB8AC3E}">
        <p14:creationId xmlns:p14="http://schemas.microsoft.com/office/powerpoint/2010/main" val="88411140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5830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1359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10F1DC93-8538-10F1-9733-F784AD8CA40B}"/>
              </a:ext>
            </a:extLst>
          </p:cNvPr>
          <p:cNvGrpSpPr/>
          <p:nvPr/>
        </p:nvGrpSpPr>
        <p:grpSpPr>
          <a:xfrm>
            <a:off x="7579811" y="7841534"/>
            <a:ext cx="9224378" cy="904072"/>
            <a:chOff x="7579811" y="10233042"/>
            <a:chExt cx="9224378" cy="904072"/>
          </a:xfrm>
        </p:grpSpPr>
        <p:sp>
          <p:nvSpPr>
            <p:cNvPr id="3" name="正方形/長方形 2">
              <a:extLst>
                <a:ext uri="{FF2B5EF4-FFF2-40B4-BE49-F238E27FC236}">
                  <a16:creationId xmlns:a16="http://schemas.microsoft.com/office/drawing/2014/main" id="{BF42E3D9-7543-839D-3F0F-6D5DA07AE580}"/>
                </a:ext>
              </a:extLst>
            </p:cNvPr>
            <p:cNvSpPr/>
            <p:nvPr/>
          </p:nvSpPr>
          <p:spPr>
            <a:xfrm>
              <a:off x="14730889" y="10233042"/>
              <a:ext cx="2073300" cy="904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4800" dirty="0">
                <a:solidFill>
                  <a:srgbClr val="1D1A73"/>
                </a:solidFill>
              </a:endParaRPr>
            </a:p>
          </p:txBody>
        </p:sp>
        <p:sp>
          <p:nvSpPr>
            <p:cNvPr id="4" name="正方形/長方形 3">
              <a:extLst>
                <a:ext uri="{FF2B5EF4-FFF2-40B4-BE49-F238E27FC236}">
                  <a16:creationId xmlns:a16="http://schemas.microsoft.com/office/drawing/2014/main" id="{794F98A9-8EB5-A8B3-3DDA-D1BC1A092EF4}"/>
                </a:ext>
              </a:extLst>
            </p:cNvPr>
            <p:cNvSpPr/>
            <p:nvPr/>
          </p:nvSpPr>
          <p:spPr>
            <a:xfrm>
              <a:off x="7579811" y="10233042"/>
              <a:ext cx="7184563" cy="9040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4800" dirty="0">
                <a:solidFill>
                  <a:srgbClr val="091731"/>
                </a:solidFill>
              </a:endParaRPr>
            </a:p>
          </p:txBody>
        </p:sp>
        <p:sp>
          <p:nvSpPr>
            <p:cNvPr id="5" name="タイトルを…">
              <a:extLst>
                <a:ext uri="{FF2B5EF4-FFF2-40B4-BE49-F238E27FC236}">
                  <a16:creationId xmlns:a16="http://schemas.microsoft.com/office/drawing/2014/main" id="{CEFE0866-25A8-A57A-DC9A-7C7775CFF27A}"/>
                </a:ext>
              </a:extLst>
            </p:cNvPr>
            <p:cNvSpPr txBox="1"/>
            <p:nvPr/>
          </p:nvSpPr>
          <p:spPr>
            <a:xfrm>
              <a:off x="14936310" y="10338467"/>
              <a:ext cx="1680308" cy="73866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4800" b="1" dirty="0">
                  <a:solidFill>
                    <a:srgbClr val="4A7862"/>
                  </a:solidFill>
                  <a:latin typeface="Yu Gothic" panose="020B0400000000000000" pitchFamily="34" charset="-128"/>
                  <a:ea typeface="Yu Gothic" panose="020B0400000000000000" pitchFamily="34" charset="-128"/>
                </a:rPr>
                <a:t>検索</a:t>
              </a:r>
              <a:endParaRPr lang="en-US" altLang="ja-JP" sz="6000" b="1" dirty="0">
                <a:solidFill>
                  <a:srgbClr val="4A7862"/>
                </a:solidFill>
                <a:latin typeface="Yu Gothic" panose="020B0400000000000000" pitchFamily="34" charset="-128"/>
                <a:ea typeface="Yu Gothic" panose="020B0400000000000000" pitchFamily="34" charset="-128"/>
              </a:endParaRPr>
            </a:p>
          </p:txBody>
        </p:sp>
        <p:sp>
          <p:nvSpPr>
            <p:cNvPr id="6" name="タイトルを…">
              <a:extLst>
                <a:ext uri="{FF2B5EF4-FFF2-40B4-BE49-F238E27FC236}">
                  <a16:creationId xmlns:a16="http://schemas.microsoft.com/office/drawing/2014/main" id="{FA374760-1797-D4D0-29B1-6F0B00FD4CFE}"/>
                </a:ext>
              </a:extLst>
            </p:cNvPr>
            <p:cNvSpPr txBox="1"/>
            <p:nvPr/>
          </p:nvSpPr>
          <p:spPr>
            <a:xfrm>
              <a:off x="8920434" y="10287144"/>
              <a:ext cx="4785813" cy="83099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sz="5400" b="1" dirty="0">
                  <a:solidFill>
                    <a:schemeClr val="bg1"/>
                  </a:solidFill>
                  <a:latin typeface="Yu Gothic" panose="020B0400000000000000" pitchFamily="34" charset="-128"/>
                  <a:ea typeface="Yu Gothic" panose="020B0400000000000000" pitchFamily="34" charset="-128"/>
                </a:rPr>
                <a:t>テキスト</a:t>
              </a:r>
              <a:endParaRPr lang="en-US" altLang="ja-JP" sz="6600" b="1" dirty="0">
                <a:solidFill>
                  <a:schemeClr val="bg1"/>
                </a:solidFill>
                <a:latin typeface="Yu Gothic" panose="020B0400000000000000" pitchFamily="34" charset="-128"/>
                <a:ea typeface="Yu Gothic" panose="020B0400000000000000" pitchFamily="34" charset="-128"/>
              </a:endParaRPr>
            </a:p>
          </p:txBody>
        </p:sp>
      </p:grpSp>
      <p:sp>
        <p:nvSpPr>
          <p:cNvPr id="8" name="テキスト ボックス 7">
            <a:extLst>
              <a:ext uri="{FF2B5EF4-FFF2-40B4-BE49-F238E27FC236}">
                <a16:creationId xmlns:a16="http://schemas.microsoft.com/office/drawing/2014/main" id="{7C07D45B-4003-B59A-E4F1-6BEC09DFF1C7}"/>
              </a:ext>
            </a:extLst>
          </p:cNvPr>
          <p:cNvSpPr txBox="1"/>
          <p:nvPr/>
        </p:nvSpPr>
        <p:spPr>
          <a:xfrm>
            <a:off x="21323698" y="1173649"/>
            <a:ext cx="1650602" cy="113142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413" tIns="47413" rIns="47413" bIns="47413" numCol="1" spcCol="38100" rtlCol="0" anchor="ctr">
            <a:spAutoFit/>
          </a:bodyPr>
          <a:lstStyle/>
          <a:p>
            <a:pPr marL="0" marR="0" indent="0" algn="ctr" defTabSz="2438338" rtl="0" fontAlgn="auto" latinLnBrk="0" hangingPunct="0">
              <a:lnSpc>
                <a:spcPct val="150000"/>
              </a:lnSpc>
              <a:spcBef>
                <a:spcPts val="0"/>
              </a:spcBef>
              <a:spcAft>
                <a:spcPts val="0"/>
              </a:spcAft>
              <a:buClrTx/>
              <a:buSzTx/>
              <a:buFontTx/>
              <a:buNone/>
              <a:tabLst/>
            </a:pPr>
            <a:r>
              <a:rPr lang="ja-JP" altLang="en-US" sz="5400" b="1" dirty="0">
                <a:solidFill>
                  <a:schemeClr val="bg1"/>
                </a:solidFill>
                <a:latin typeface="Yu Gothic" panose="020B0400000000000000" pitchFamily="34" charset="-128"/>
                <a:ea typeface="Yu Gothic" panose="020B0400000000000000" pitchFamily="34" charset="-128"/>
              </a:rPr>
              <a:t>●</a:t>
            </a:r>
            <a:endParaRPr lang="en-US" altLang="ja-JP" sz="5400" b="1" dirty="0">
              <a:solidFill>
                <a:schemeClr val="bg1"/>
              </a:solidFill>
              <a:latin typeface="Yu Gothic" panose="020B0400000000000000" pitchFamily="34" charset="-128"/>
              <a:ea typeface="Yu Gothic" panose="020B0400000000000000" pitchFamily="34" charset="-128"/>
            </a:endParaRPr>
          </a:p>
          <a:p>
            <a:pPr marL="0" marR="0" indent="0" algn="ctr" defTabSz="2438338" rtl="0" fontAlgn="auto" latinLnBrk="0" hangingPunct="0">
              <a:lnSpc>
                <a:spcPct val="150000"/>
              </a:lnSpc>
              <a:spcBef>
                <a:spcPts val="0"/>
              </a:spcBef>
              <a:spcAft>
                <a:spcPts val="0"/>
              </a:spcAft>
              <a:buClrTx/>
              <a:buSzTx/>
              <a:buFontTx/>
              <a:buNone/>
              <a:tabLst/>
            </a:pPr>
            <a:r>
              <a:rPr kumimoji="0" lang="ja-JP" altLang="en-US" sz="54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rPr>
              <a:t>月</a:t>
            </a:r>
            <a:endParaRPr kumimoji="0" lang="en-US" altLang="ja-JP" sz="54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endParaRPr>
          </a:p>
          <a:p>
            <a:pPr marL="0" marR="0" indent="0" algn="ctr" defTabSz="2438338" rtl="0" fontAlgn="auto" latinLnBrk="0" hangingPunct="0">
              <a:lnSpc>
                <a:spcPct val="150000"/>
              </a:lnSpc>
              <a:spcBef>
                <a:spcPts val="0"/>
              </a:spcBef>
              <a:spcAft>
                <a:spcPts val="0"/>
              </a:spcAft>
              <a:buClrTx/>
              <a:buSzTx/>
              <a:buFontTx/>
              <a:buNone/>
              <a:tabLst/>
            </a:pPr>
            <a:r>
              <a:rPr lang="ja-JP" altLang="en-US" sz="5400" b="1" dirty="0">
                <a:solidFill>
                  <a:schemeClr val="bg1"/>
                </a:solidFill>
                <a:latin typeface="Yu Gothic" panose="020B0400000000000000" pitchFamily="34" charset="-128"/>
                <a:ea typeface="Yu Gothic" panose="020B0400000000000000" pitchFamily="34" charset="-128"/>
              </a:rPr>
              <a:t>●</a:t>
            </a:r>
            <a:endParaRPr lang="en-US" altLang="ja-JP" sz="5400" b="1" dirty="0">
              <a:solidFill>
                <a:schemeClr val="bg1"/>
              </a:solidFill>
              <a:latin typeface="Yu Gothic" panose="020B0400000000000000" pitchFamily="34" charset="-128"/>
              <a:ea typeface="Yu Gothic" panose="020B0400000000000000" pitchFamily="34" charset="-128"/>
            </a:endParaRPr>
          </a:p>
          <a:p>
            <a:pPr marL="0" marR="0" indent="0" algn="ctr" defTabSz="2438338" rtl="0" fontAlgn="auto" latinLnBrk="0" hangingPunct="0">
              <a:lnSpc>
                <a:spcPct val="150000"/>
              </a:lnSpc>
              <a:spcBef>
                <a:spcPts val="0"/>
              </a:spcBef>
              <a:spcAft>
                <a:spcPts val="0"/>
              </a:spcAft>
              <a:buClrTx/>
              <a:buSzTx/>
              <a:buFontTx/>
              <a:buNone/>
              <a:tabLst/>
            </a:pPr>
            <a:r>
              <a:rPr kumimoji="0" lang="ja-JP" altLang="en-US" sz="54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rPr>
              <a:t>日</a:t>
            </a:r>
            <a:endParaRPr kumimoji="0" lang="en-US" altLang="ja-JP" sz="54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endParaRPr>
          </a:p>
          <a:p>
            <a:pPr marL="0" marR="0" indent="0" algn="ctr" defTabSz="2438338" rtl="0" fontAlgn="auto" latinLnBrk="0" hangingPunct="0">
              <a:lnSpc>
                <a:spcPct val="150000"/>
              </a:lnSpc>
              <a:spcBef>
                <a:spcPts val="0"/>
              </a:spcBef>
              <a:spcAft>
                <a:spcPts val="0"/>
              </a:spcAft>
              <a:buClrTx/>
              <a:buSzTx/>
              <a:buFontTx/>
              <a:buNone/>
              <a:tabLst/>
            </a:pPr>
            <a:r>
              <a:rPr lang="en-US" altLang="ja-JP" sz="5400" b="1" dirty="0">
                <a:solidFill>
                  <a:schemeClr val="bg1"/>
                </a:solidFill>
                <a:latin typeface="Yu Gothic" panose="020B0400000000000000" pitchFamily="34" charset="-128"/>
                <a:ea typeface="Yu Gothic" panose="020B0400000000000000" pitchFamily="34" charset="-128"/>
              </a:rPr>
              <a:t>(</a:t>
            </a:r>
            <a:r>
              <a:rPr lang="ja-JP" altLang="en-US" sz="5400" b="1" dirty="0">
                <a:solidFill>
                  <a:schemeClr val="bg1"/>
                </a:solidFill>
                <a:latin typeface="Yu Gothic" panose="020B0400000000000000" pitchFamily="34" charset="-128"/>
                <a:ea typeface="Yu Gothic" panose="020B0400000000000000" pitchFamily="34" charset="-128"/>
              </a:rPr>
              <a:t>●</a:t>
            </a:r>
            <a:r>
              <a:rPr lang="en-US" altLang="ja-JP" sz="5400" b="1" dirty="0">
                <a:solidFill>
                  <a:schemeClr val="bg1"/>
                </a:solidFill>
                <a:latin typeface="Yu Gothic" panose="020B0400000000000000" pitchFamily="34" charset="-128"/>
                <a:ea typeface="Yu Gothic" panose="020B0400000000000000" pitchFamily="34" charset="-128"/>
              </a:rPr>
              <a:t>)</a:t>
            </a:r>
          </a:p>
          <a:p>
            <a:pPr marL="0" marR="0" indent="0" algn="ctr" defTabSz="2438338" rtl="0" fontAlgn="auto" latinLnBrk="0" hangingPunct="0">
              <a:lnSpc>
                <a:spcPct val="150000"/>
              </a:lnSpc>
              <a:spcBef>
                <a:spcPts val="0"/>
              </a:spcBef>
              <a:spcAft>
                <a:spcPts val="0"/>
              </a:spcAft>
              <a:buClrTx/>
              <a:buSzTx/>
              <a:buFontTx/>
              <a:buNone/>
              <a:tabLst/>
            </a:pPr>
            <a:endParaRPr lang="en-US" altLang="ja-JP" sz="5400" b="1" dirty="0">
              <a:solidFill>
                <a:schemeClr val="bg1"/>
              </a:solidFill>
              <a:latin typeface="Yu Gothic" panose="020B0400000000000000" pitchFamily="34" charset="-128"/>
              <a:ea typeface="Yu Gothic" panose="020B0400000000000000" pitchFamily="34" charset="-128"/>
            </a:endParaRPr>
          </a:p>
          <a:p>
            <a:pPr marL="0" marR="0" indent="0" algn="ctr" defTabSz="2438338" rtl="0" fontAlgn="auto" latinLnBrk="0" hangingPunct="0">
              <a:lnSpc>
                <a:spcPct val="150000"/>
              </a:lnSpc>
              <a:spcBef>
                <a:spcPts val="0"/>
              </a:spcBef>
              <a:spcAft>
                <a:spcPts val="0"/>
              </a:spcAft>
              <a:buClrTx/>
              <a:buSzTx/>
              <a:buFontTx/>
              <a:buNone/>
              <a:tabLst/>
            </a:pPr>
            <a:r>
              <a:rPr kumimoji="0" lang="ja-JP" altLang="en-US" sz="54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rPr>
              <a:t>日直</a:t>
            </a:r>
            <a:endParaRPr kumimoji="0" lang="en-US" altLang="ja-JP" sz="54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endParaRPr>
          </a:p>
          <a:p>
            <a:pPr marL="0" marR="0" indent="0" algn="ctr" defTabSz="2438338" rtl="0" fontAlgn="auto" latinLnBrk="0" hangingPunct="0">
              <a:lnSpc>
                <a:spcPct val="150000"/>
              </a:lnSpc>
              <a:spcBef>
                <a:spcPts val="0"/>
              </a:spcBef>
              <a:spcAft>
                <a:spcPts val="0"/>
              </a:spcAft>
              <a:buClrTx/>
              <a:buSzTx/>
              <a:buFontTx/>
              <a:buNone/>
              <a:tabLst/>
            </a:pPr>
            <a:r>
              <a:rPr lang="ja-JP" altLang="en-US" sz="5400" b="1" dirty="0">
                <a:solidFill>
                  <a:schemeClr val="bg1"/>
                </a:solidFill>
                <a:latin typeface="Yu Gothic" panose="020B0400000000000000" pitchFamily="34" charset="-128"/>
                <a:ea typeface="Yu Gothic" panose="020B0400000000000000" pitchFamily="34" charset="-128"/>
              </a:rPr>
              <a:t>●</a:t>
            </a:r>
            <a:endParaRPr lang="en-US" altLang="ja-JP" sz="5400" b="1" dirty="0">
              <a:solidFill>
                <a:schemeClr val="bg1"/>
              </a:solidFill>
              <a:latin typeface="Yu Gothic" panose="020B0400000000000000" pitchFamily="34" charset="-128"/>
              <a:ea typeface="Yu Gothic" panose="020B0400000000000000" pitchFamily="34" charset="-128"/>
            </a:endParaRPr>
          </a:p>
          <a:p>
            <a:pPr marL="0" marR="0" indent="0" algn="ctr" defTabSz="2438338" rtl="0" fontAlgn="auto" latinLnBrk="0" hangingPunct="0">
              <a:lnSpc>
                <a:spcPct val="150000"/>
              </a:lnSpc>
              <a:spcBef>
                <a:spcPts val="0"/>
              </a:spcBef>
              <a:spcAft>
                <a:spcPts val="0"/>
              </a:spcAft>
              <a:buClrTx/>
              <a:buSzTx/>
              <a:buFontTx/>
              <a:buNone/>
              <a:tabLst/>
            </a:pPr>
            <a:r>
              <a:rPr lang="ja-JP" altLang="en-US" sz="5400" b="1" dirty="0">
                <a:solidFill>
                  <a:schemeClr val="bg1"/>
                </a:solidFill>
                <a:latin typeface="Yu Gothic" panose="020B0400000000000000" pitchFamily="34" charset="-128"/>
                <a:ea typeface="Yu Gothic" panose="020B0400000000000000" pitchFamily="34" charset="-128"/>
              </a:rPr>
              <a:t>●</a:t>
            </a:r>
            <a:endParaRPr kumimoji="0" lang="ja-JP" altLang="en-US" sz="1400" b="0" i="0" u="none" strike="noStrike" cap="none" spc="0" normalizeH="0" baseline="0" dirty="0">
              <a:ln>
                <a:noFill/>
              </a:ln>
              <a:solidFill>
                <a:srgbClr val="5E5E5E"/>
              </a:solidFill>
              <a:effectLst/>
              <a:uFillTx/>
              <a:latin typeface="游ゴシック　　"/>
              <a:sym typeface="ヒラギノ角ゴ ProN W3"/>
            </a:endParaRPr>
          </a:p>
        </p:txBody>
      </p:sp>
    </p:spTree>
    <p:extLst>
      <p:ext uri="{BB962C8B-B14F-4D97-AF65-F5344CB8AC3E}">
        <p14:creationId xmlns:p14="http://schemas.microsoft.com/office/powerpoint/2010/main" val="304700292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5467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378233D6-5CA5-8301-ACA7-FE1B86A7EFF9}"/>
              </a:ext>
            </a:extLst>
          </p:cNvPr>
          <p:cNvGrpSpPr>
            <a:grpSpLocks noChangeAspect="1"/>
          </p:cNvGrpSpPr>
          <p:nvPr/>
        </p:nvGrpSpPr>
        <p:grpSpPr>
          <a:xfrm>
            <a:off x="156308" y="775762"/>
            <a:ext cx="24040909" cy="12164476"/>
            <a:chOff x="156307" y="747164"/>
            <a:chExt cx="25306218" cy="12804712"/>
          </a:xfrm>
        </p:grpSpPr>
        <p:grpSp>
          <p:nvGrpSpPr>
            <p:cNvPr id="14" name="グループ化 13">
              <a:extLst>
                <a:ext uri="{FF2B5EF4-FFF2-40B4-BE49-F238E27FC236}">
                  <a16:creationId xmlns:a16="http://schemas.microsoft.com/office/drawing/2014/main" id="{ED31C59A-C507-1E3A-D153-3FAF84D7DFCA}"/>
                </a:ext>
              </a:extLst>
            </p:cNvPr>
            <p:cNvGrpSpPr/>
            <p:nvPr/>
          </p:nvGrpSpPr>
          <p:grpSpPr>
            <a:xfrm>
              <a:off x="12520246" y="747164"/>
              <a:ext cx="12942279" cy="12804712"/>
              <a:chOff x="14310071" y="2513319"/>
              <a:chExt cx="10542854" cy="10430791"/>
            </a:xfrm>
          </p:grpSpPr>
          <p:pic>
            <p:nvPicPr>
              <p:cNvPr id="11" name="グラフィックス 10">
                <a:extLst>
                  <a:ext uri="{FF2B5EF4-FFF2-40B4-BE49-F238E27FC236}">
                    <a16:creationId xmlns:a16="http://schemas.microsoft.com/office/drawing/2014/main" id="{C7641397-2011-177E-00AF-A33637C91C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10071" y="2513319"/>
                <a:ext cx="8179594" cy="6543675"/>
              </a:xfrm>
              <a:prstGeom prst="rect">
                <a:avLst/>
              </a:prstGeom>
            </p:spPr>
          </p:pic>
          <p:pic>
            <p:nvPicPr>
              <p:cNvPr id="13" name="グラフィックス 12">
                <a:extLst>
                  <a:ext uri="{FF2B5EF4-FFF2-40B4-BE49-F238E27FC236}">
                    <a16:creationId xmlns:a16="http://schemas.microsoft.com/office/drawing/2014/main" id="{83E420EA-E842-24AB-4C50-09629508F9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079768" y="5169877"/>
                <a:ext cx="8773157" cy="7774233"/>
              </a:xfrm>
              <a:prstGeom prst="rect">
                <a:avLst/>
              </a:prstGeom>
            </p:spPr>
          </p:pic>
          <p:pic>
            <p:nvPicPr>
              <p:cNvPr id="9" name="図 8" descr="ゲームの画面&#10;&#10;中程度の精度で自動的に生成された説明">
                <a:extLst>
                  <a:ext uri="{FF2B5EF4-FFF2-40B4-BE49-F238E27FC236}">
                    <a16:creationId xmlns:a16="http://schemas.microsoft.com/office/drawing/2014/main" id="{7447950E-8077-9DC0-0D80-1ABEFC0B3C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08785" y="5461855"/>
                <a:ext cx="3286125" cy="6543675"/>
              </a:xfrm>
              <a:prstGeom prst="rect">
                <a:avLst/>
              </a:prstGeom>
            </p:spPr>
          </p:pic>
        </p:grpSp>
        <p:sp>
          <p:nvSpPr>
            <p:cNvPr id="16" name="タイトルを…">
              <a:extLst>
                <a:ext uri="{FF2B5EF4-FFF2-40B4-BE49-F238E27FC236}">
                  <a16:creationId xmlns:a16="http://schemas.microsoft.com/office/drawing/2014/main" id="{53871922-EF73-BAD6-C78B-EBC8C5B54FCD}"/>
                </a:ext>
              </a:extLst>
            </p:cNvPr>
            <p:cNvSpPr txBox="1"/>
            <p:nvPr/>
          </p:nvSpPr>
          <p:spPr>
            <a:xfrm>
              <a:off x="156307" y="3003098"/>
              <a:ext cx="12207633" cy="770980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a:defRPr sz="12000">
                  <a:solidFill>
                    <a:schemeClr val="accent1">
                      <a:hueOff val="93351"/>
                      <a:satOff val="-44422"/>
                      <a:lumOff val="-36720"/>
                    </a:schemeClr>
                  </a:solidFill>
                  <a:latin typeface="+mn-lt"/>
                  <a:ea typeface="+mn-ea"/>
                  <a:cs typeface="+mn-cs"/>
                  <a:sym typeface="ヒラギノ角ゴ ProN W6"/>
                </a:defRPr>
              </a:pPr>
              <a:r>
                <a:rPr lang="ja-JP" altLang="en-US" b="1" dirty="0">
                  <a:solidFill>
                    <a:schemeClr val="bg1"/>
                  </a:solidFill>
                  <a:latin typeface="Yu Gothic" panose="020B0400000000000000" pitchFamily="34" charset="-128"/>
                  <a:ea typeface="Yu Gothic" panose="020B0400000000000000" pitchFamily="34" charset="-128"/>
                </a:rPr>
                <a:t>店舗向け</a:t>
              </a:r>
              <a:endParaRPr lang="en-US" altLang="ja-JP" b="1" dirty="0">
                <a:solidFill>
                  <a:schemeClr val="bg1"/>
                </a:solidFill>
                <a:latin typeface="Yu Gothic" panose="020B0400000000000000" pitchFamily="34" charset="-128"/>
                <a:ea typeface="Yu Gothic" panose="020B0400000000000000" pitchFamily="34" charset="-128"/>
              </a:endParaRPr>
            </a:p>
            <a:p>
              <a:pPr>
                <a:defRPr sz="12000">
                  <a:solidFill>
                    <a:schemeClr val="accent1">
                      <a:hueOff val="93351"/>
                      <a:satOff val="-44422"/>
                      <a:lumOff val="-36720"/>
                    </a:schemeClr>
                  </a:solidFill>
                  <a:latin typeface="+mn-lt"/>
                  <a:ea typeface="+mn-ea"/>
                  <a:cs typeface="+mn-cs"/>
                  <a:sym typeface="ヒラギノ角ゴ ProN W6"/>
                </a:defRPr>
              </a:pPr>
              <a:r>
                <a:rPr lang="ja-JP" altLang="en-US" sz="17300" b="1" dirty="0">
                  <a:solidFill>
                    <a:schemeClr val="bg1"/>
                  </a:solidFill>
                  <a:latin typeface="Yu Gothic" panose="020B0400000000000000" pitchFamily="34" charset="-128"/>
                  <a:ea typeface="Yu Gothic" panose="020B0400000000000000" pitchFamily="34" charset="-128"/>
                </a:rPr>
                <a:t>集客</a:t>
              </a:r>
              <a:r>
                <a:rPr lang="ja-JP" altLang="en-US" b="1" dirty="0">
                  <a:solidFill>
                    <a:schemeClr val="bg1"/>
                  </a:solidFill>
                  <a:latin typeface="Yu Gothic" panose="020B0400000000000000" pitchFamily="34" charset="-128"/>
                  <a:ea typeface="Yu Gothic" panose="020B0400000000000000" pitchFamily="34" charset="-128"/>
                </a:rPr>
                <a:t>アプリが</a:t>
              </a:r>
              <a:endParaRPr lang="en-US" altLang="ja-JP" b="1" dirty="0">
                <a:solidFill>
                  <a:schemeClr val="bg1"/>
                </a:solidFill>
                <a:latin typeface="Yu Gothic" panose="020B0400000000000000" pitchFamily="34" charset="-128"/>
                <a:ea typeface="Yu Gothic" panose="020B0400000000000000" pitchFamily="34" charset="-128"/>
              </a:endParaRPr>
            </a:p>
            <a:p>
              <a:pPr>
                <a:defRPr sz="12000">
                  <a:solidFill>
                    <a:schemeClr val="accent1">
                      <a:hueOff val="93351"/>
                      <a:satOff val="-44422"/>
                      <a:lumOff val="-36720"/>
                    </a:schemeClr>
                  </a:solidFill>
                  <a:latin typeface="+mn-lt"/>
                  <a:ea typeface="+mn-ea"/>
                  <a:cs typeface="+mn-cs"/>
                  <a:sym typeface="ヒラギノ角ゴ ProN W6"/>
                </a:defRPr>
              </a:pPr>
              <a:r>
                <a:rPr lang="ja-JP" altLang="en-US" sz="12000" b="1" dirty="0">
                  <a:solidFill>
                    <a:schemeClr val="bg1"/>
                  </a:solidFill>
                  <a:latin typeface="Yu Gothic" panose="020B0400000000000000" pitchFamily="34" charset="-128"/>
                  <a:ea typeface="Yu Gothic" panose="020B0400000000000000" pitchFamily="34" charset="-128"/>
                </a:rPr>
                <a:t>月額</a:t>
              </a:r>
              <a:r>
                <a:rPr lang="en-US" altLang="ja-JP" sz="20800" b="1" dirty="0">
                  <a:solidFill>
                    <a:schemeClr val="bg1"/>
                  </a:solidFill>
                  <a:latin typeface="Yu Gothic" panose="020B0400000000000000" pitchFamily="34" charset="-128"/>
                  <a:ea typeface="Yu Gothic" panose="020B0400000000000000" pitchFamily="34" charset="-128"/>
                </a:rPr>
                <a:t>9,800</a:t>
              </a:r>
              <a:r>
                <a:rPr lang="ja-JP" altLang="en-US" sz="12000" b="1" dirty="0">
                  <a:solidFill>
                    <a:schemeClr val="bg1"/>
                  </a:solidFill>
                  <a:latin typeface="Yu Gothic" panose="020B0400000000000000" pitchFamily="34" charset="-128"/>
                  <a:ea typeface="Yu Gothic" panose="020B0400000000000000" pitchFamily="34" charset="-128"/>
                </a:rPr>
                <a:t>円</a:t>
              </a:r>
              <a:endParaRPr lang="en-US" altLang="ja-JP" sz="17300" b="1" dirty="0">
                <a:solidFill>
                  <a:schemeClr val="bg1"/>
                </a:solidFill>
                <a:latin typeface="Yu Gothic" panose="020B0400000000000000" pitchFamily="34" charset="-128"/>
                <a:ea typeface="Yu Gothic" panose="020B0400000000000000" pitchFamily="34" charset="-128"/>
              </a:endParaRPr>
            </a:p>
          </p:txBody>
        </p:sp>
      </p:grpSp>
      <p:sp>
        <p:nvSpPr>
          <p:cNvPr id="4" name="テキスト ボックス 3">
            <a:extLst>
              <a:ext uri="{FF2B5EF4-FFF2-40B4-BE49-F238E27FC236}">
                <a16:creationId xmlns:a16="http://schemas.microsoft.com/office/drawing/2014/main" id="{855AE7EF-73F2-D788-E0D6-4B3DF4E1C54F}"/>
              </a:ext>
            </a:extLst>
          </p:cNvPr>
          <p:cNvSpPr txBox="1"/>
          <p:nvPr/>
        </p:nvSpPr>
        <p:spPr>
          <a:xfrm>
            <a:off x="22333348" y="300703"/>
            <a:ext cx="1634635" cy="1256070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7413" tIns="47413" rIns="47413" bIns="47413" numCol="1" spcCol="38100" rtlCol="0" anchor="ctr">
            <a:spAutoFit/>
          </a:bodyPr>
          <a:lstStyle/>
          <a:p>
            <a:pPr marL="0" marR="0" indent="0" algn="ctr" defTabSz="2438338" rtl="0" fontAlgn="auto" latinLnBrk="0" hangingPunct="0">
              <a:lnSpc>
                <a:spcPct val="150000"/>
              </a:lnSpc>
              <a:spcBef>
                <a:spcPts val="0"/>
              </a:spcBef>
              <a:spcAft>
                <a:spcPts val="0"/>
              </a:spcAft>
              <a:buClrTx/>
              <a:buSzTx/>
              <a:buFontTx/>
              <a:buNone/>
              <a:tabLst/>
            </a:pPr>
            <a:r>
              <a:rPr lang="ja-JP" altLang="en-US" sz="6000" b="1" dirty="0">
                <a:solidFill>
                  <a:schemeClr val="bg1"/>
                </a:solidFill>
                <a:latin typeface="Yu Gothic" panose="020B0400000000000000" pitchFamily="34" charset="-128"/>
                <a:ea typeface="Yu Gothic" panose="020B0400000000000000" pitchFamily="34" charset="-128"/>
              </a:rPr>
              <a:t>●</a:t>
            </a:r>
            <a:endParaRPr lang="en-US" altLang="ja-JP" sz="6000" b="1" dirty="0">
              <a:solidFill>
                <a:schemeClr val="bg1"/>
              </a:solidFill>
              <a:latin typeface="Yu Gothic" panose="020B0400000000000000" pitchFamily="34" charset="-128"/>
              <a:ea typeface="Yu Gothic" panose="020B0400000000000000" pitchFamily="34" charset="-128"/>
            </a:endParaRPr>
          </a:p>
          <a:p>
            <a:pPr marL="0" marR="0" indent="0" algn="ctr" defTabSz="2438338" rtl="0" fontAlgn="auto" latinLnBrk="0" hangingPunct="0">
              <a:lnSpc>
                <a:spcPct val="150000"/>
              </a:lnSpc>
              <a:spcBef>
                <a:spcPts val="0"/>
              </a:spcBef>
              <a:spcAft>
                <a:spcPts val="0"/>
              </a:spcAft>
              <a:buClrTx/>
              <a:buSzTx/>
              <a:buFontTx/>
              <a:buNone/>
              <a:tabLst/>
            </a:pPr>
            <a:r>
              <a:rPr kumimoji="0" lang="ja-JP" altLang="en-US"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rPr>
              <a:t>月</a:t>
            </a:r>
            <a:endParaRPr kumimoji="0" lang="en-US" altLang="ja-JP"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endParaRPr>
          </a:p>
          <a:p>
            <a:pPr marL="0" marR="0" indent="0" algn="ctr" defTabSz="2438338" rtl="0" fontAlgn="auto" latinLnBrk="0" hangingPunct="0">
              <a:lnSpc>
                <a:spcPct val="150000"/>
              </a:lnSpc>
              <a:spcBef>
                <a:spcPts val="0"/>
              </a:spcBef>
              <a:spcAft>
                <a:spcPts val="0"/>
              </a:spcAft>
              <a:buClrTx/>
              <a:buSzTx/>
              <a:buFontTx/>
              <a:buNone/>
              <a:tabLst/>
            </a:pPr>
            <a:r>
              <a:rPr lang="ja-JP" altLang="en-US" sz="6000" b="1" dirty="0">
                <a:solidFill>
                  <a:schemeClr val="bg1"/>
                </a:solidFill>
                <a:latin typeface="Yu Gothic" panose="020B0400000000000000" pitchFamily="34" charset="-128"/>
                <a:ea typeface="Yu Gothic" panose="020B0400000000000000" pitchFamily="34" charset="-128"/>
              </a:rPr>
              <a:t>●</a:t>
            </a:r>
            <a:endParaRPr lang="en-US" altLang="ja-JP" sz="6000" b="1" dirty="0">
              <a:solidFill>
                <a:schemeClr val="bg1"/>
              </a:solidFill>
              <a:latin typeface="Yu Gothic" panose="020B0400000000000000" pitchFamily="34" charset="-128"/>
              <a:ea typeface="Yu Gothic" panose="020B0400000000000000" pitchFamily="34" charset="-128"/>
            </a:endParaRPr>
          </a:p>
          <a:p>
            <a:pPr marL="0" marR="0" indent="0" algn="ctr" defTabSz="2438338" rtl="0" fontAlgn="auto" latinLnBrk="0" hangingPunct="0">
              <a:lnSpc>
                <a:spcPct val="150000"/>
              </a:lnSpc>
              <a:spcBef>
                <a:spcPts val="0"/>
              </a:spcBef>
              <a:spcAft>
                <a:spcPts val="0"/>
              </a:spcAft>
              <a:buClrTx/>
              <a:buSzTx/>
              <a:buFontTx/>
              <a:buNone/>
              <a:tabLst/>
            </a:pPr>
            <a:r>
              <a:rPr kumimoji="0" lang="ja-JP" altLang="en-US"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rPr>
              <a:t>日</a:t>
            </a:r>
            <a:endParaRPr kumimoji="0" lang="en-US" altLang="ja-JP"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endParaRPr>
          </a:p>
          <a:p>
            <a:pPr marL="0" marR="0" indent="0" algn="ctr" defTabSz="2438338" rtl="0" fontAlgn="auto" latinLnBrk="0" hangingPunct="0">
              <a:lnSpc>
                <a:spcPct val="150000"/>
              </a:lnSpc>
              <a:spcBef>
                <a:spcPts val="0"/>
              </a:spcBef>
              <a:spcAft>
                <a:spcPts val="0"/>
              </a:spcAft>
              <a:buClrTx/>
              <a:buSzTx/>
              <a:buFontTx/>
              <a:buNone/>
              <a:tabLst/>
            </a:pPr>
            <a:r>
              <a:rPr lang="en-US" altLang="ja-JP" sz="6000" b="1" dirty="0">
                <a:solidFill>
                  <a:schemeClr val="bg1"/>
                </a:solidFill>
                <a:latin typeface="Yu Gothic" panose="020B0400000000000000" pitchFamily="34" charset="-128"/>
                <a:ea typeface="Yu Gothic" panose="020B0400000000000000" pitchFamily="34" charset="-128"/>
              </a:rPr>
              <a:t>(</a:t>
            </a:r>
            <a:r>
              <a:rPr lang="ja-JP" altLang="en-US" sz="6000" b="1" dirty="0">
                <a:solidFill>
                  <a:schemeClr val="bg1"/>
                </a:solidFill>
                <a:latin typeface="Yu Gothic" panose="020B0400000000000000" pitchFamily="34" charset="-128"/>
                <a:ea typeface="Yu Gothic" panose="020B0400000000000000" pitchFamily="34" charset="-128"/>
              </a:rPr>
              <a:t>●</a:t>
            </a:r>
            <a:r>
              <a:rPr lang="en-US" altLang="ja-JP" sz="6000" b="1" dirty="0">
                <a:solidFill>
                  <a:schemeClr val="bg1"/>
                </a:solidFill>
                <a:latin typeface="Yu Gothic" panose="020B0400000000000000" pitchFamily="34" charset="-128"/>
                <a:ea typeface="Yu Gothic" panose="020B0400000000000000" pitchFamily="34" charset="-128"/>
              </a:rPr>
              <a:t>)</a:t>
            </a:r>
          </a:p>
          <a:p>
            <a:pPr marL="0" marR="0" indent="0" algn="ctr" defTabSz="2438338" rtl="0" fontAlgn="auto" latinLnBrk="0" hangingPunct="0">
              <a:lnSpc>
                <a:spcPct val="150000"/>
              </a:lnSpc>
              <a:spcBef>
                <a:spcPts val="0"/>
              </a:spcBef>
              <a:spcAft>
                <a:spcPts val="0"/>
              </a:spcAft>
              <a:buClrTx/>
              <a:buSzTx/>
              <a:buFontTx/>
              <a:buNone/>
              <a:tabLst/>
            </a:pPr>
            <a:endParaRPr lang="en-US" altLang="ja-JP" sz="6000" b="1" dirty="0">
              <a:solidFill>
                <a:schemeClr val="bg1"/>
              </a:solidFill>
              <a:latin typeface="Yu Gothic" panose="020B0400000000000000" pitchFamily="34" charset="-128"/>
              <a:ea typeface="Yu Gothic" panose="020B0400000000000000" pitchFamily="34" charset="-128"/>
            </a:endParaRPr>
          </a:p>
          <a:p>
            <a:pPr marL="0" marR="0" indent="0" algn="ctr" defTabSz="2438338" rtl="0" fontAlgn="auto" latinLnBrk="0" hangingPunct="0">
              <a:lnSpc>
                <a:spcPct val="150000"/>
              </a:lnSpc>
              <a:spcBef>
                <a:spcPts val="0"/>
              </a:spcBef>
              <a:spcAft>
                <a:spcPts val="0"/>
              </a:spcAft>
              <a:buClrTx/>
              <a:buSzTx/>
              <a:buFontTx/>
              <a:buNone/>
              <a:tabLst/>
            </a:pPr>
            <a:r>
              <a:rPr kumimoji="0" lang="ja-JP" altLang="en-US"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rPr>
              <a:t>日直</a:t>
            </a:r>
            <a:endParaRPr kumimoji="0" lang="en-US" altLang="ja-JP" sz="6000" b="1" i="0" u="none" strike="noStrike" cap="none" spc="0" normalizeH="0" baseline="0" dirty="0">
              <a:ln>
                <a:noFill/>
              </a:ln>
              <a:solidFill>
                <a:schemeClr val="bg1"/>
              </a:solidFill>
              <a:effectLst/>
              <a:uFillTx/>
              <a:latin typeface="Yu Gothic" panose="020B0400000000000000" pitchFamily="34" charset="-128"/>
              <a:ea typeface="Yu Gothic" panose="020B0400000000000000" pitchFamily="34" charset="-128"/>
              <a:sym typeface="ヒラギノ角ゴ ProN W3"/>
            </a:endParaRPr>
          </a:p>
          <a:p>
            <a:pPr marL="0" marR="0" indent="0" algn="ctr" defTabSz="2438338" rtl="0" fontAlgn="auto" latinLnBrk="0" hangingPunct="0">
              <a:lnSpc>
                <a:spcPct val="150000"/>
              </a:lnSpc>
              <a:spcBef>
                <a:spcPts val="0"/>
              </a:spcBef>
              <a:spcAft>
                <a:spcPts val="0"/>
              </a:spcAft>
              <a:buClrTx/>
              <a:buSzTx/>
              <a:buFontTx/>
              <a:buNone/>
              <a:tabLst/>
            </a:pPr>
            <a:r>
              <a:rPr lang="ja-JP" altLang="en-US" sz="6000" b="1" dirty="0">
                <a:solidFill>
                  <a:schemeClr val="bg1"/>
                </a:solidFill>
                <a:latin typeface="Yu Gothic" panose="020B0400000000000000" pitchFamily="34" charset="-128"/>
                <a:ea typeface="Yu Gothic" panose="020B0400000000000000" pitchFamily="34" charset="-128"/>
              </a:rPr>
              <a:t>●</a:t>
            </a:r>
            <a:endParaRPr lang="en-US" altLang="ja-JP" sz="6000" b="1" dirty="0">
              <a:solidFill>
                <a:schemeClr val="bg1"/>
              </a:solidFill>
              <a:latin typeface="Yu Gothic" panose="020B0400000000000000" pitchFamily="34" charset="-128"/>
              <a:ea typeface="Yu Gothic" panose="020B0400000000000000" pitchFamily="34" charset="-128"/>
            </a:endParaRPr>
          </a:p>
          <a:p>
            <a:pPr marL="0" marR="0" indent="0" algn="ctr" defTabSz="2438338" rtl="0" fontAlgn="auto" latinLnBrk="0" hangingPunct="0">
              <a:lnSpc>
                <a:spcPct val="150000"/>
              </a:lnSpc>
              <a:spcBef>
                <a:spcPts val="0"/>
              </a:spcBef>
              <a:spcAft>
                <a:spcPts val="0"/>
              </a:spcAft>
              <a:buClrTx/>
              <a:buSzTx/>
              <a:buFontTx/>
              <a:buNone/>
              <a:tabLst/>
            </a:pPr>
            <a:r>
              <a:rPr lang="ja-JP" altLang="en-US" sz="6000" b="1" dirty="0">
                <a:solidFill>
                  <a:schemeClr val="bg1"/>
                </a:solidFill>
                <a:latin typeface="Yu Gothic" panose="020B0400000000000000" pitchFamily="34" charset="-128"/>
                <a:ea typeface="Yu Gothic" panose="020B0400000000000000" pitchFamily="34" charset="-128"/>
              </a:rPr>
              <a:t>●</a:t>
            </a:r>
            <a:endParaRPr kumimoji="0" lang="ja-JP" altLang="en-US" sz="1600" b="0" i="0" u="none" strike="noStrike" cap="none" spc="0" normalizeH="0" baseline="0" dirty="0">
              <a:ln>
                <a:noFill/>
              </a:ln>
              <a:solidFill>
                <a:srgbClr val="5E5E5E"/>
              </a:solidFill>
              <a:effectLst/>
              <a:uFillTx/>
              <a:latin typeface="游ゴシック　　"/>
              <a:sym typeface="ヒラギノ角ゴ ProN W3"/>
            </a:endParaRPr>
          </a:p>
        </p:txBody>
      </p:sp>
    </p:spTree>
    <p:extLst>
      <p:ext uri="{BB962C8B-B14F-4D97-AF65-F5344CB8AC3E}">
        <p14:creationId xmlns:p14="http://schemas.microsoft.com/office/powerpoint/2010/main" val="3864864225"/>
      </p:ext>
    </p:extLst>
  </p:cSld>
  <p:clrMapOvr>
    <a:masterClrMapping/>
  </p:clrMapOvr>
  <p:transition spd="med"/>
</p:sld>
</file>

<file path=ppt/theme/theme1.xml><?xml version="1.0" encoding="utf-8"?>
<a:theme xmlns:a="http://schemas.openxmlformats.org/drawingml/2006/main" name="21_BasicWhite">
  <a:themeElements>
    <a:clrScheme name="ユーザー定義 1">
      <a:dk1>
        <a:srgbClr val="1A1A1A"/>
      </a:dk1>
      <a:lt1>
        <a:srgbClr val="FFFFFF"/>
      </a:lt1>
      <a:dk2>
        <a:srgbClr val="606060"/>
      </a:dk2>
      <a:lt2>
        <a:srgbClr val="E0E0E0"/>
      </a:lt2>
      <a:accent1>
        <a:srgbClr val="E64132"/>
      </a:accent1>
      <a:accent2>
        <a:srgbClr val="FF7D0F"/>
      </a:accent2>
      <a:accent3>
        <a:srgbClr val="FAC819"/>
      </a:accent3>
      <a:accent4>
        <a:srgbClr val="5064C8"/>
      </a:accent4>
      <a:accent5>
        <a:srgbClr val="4182E1"/>
      </a:accent5>
      <a:accent6>
        <a:srgbClr val="46B9E6"/>
      </a:accent6>
      <a:hlink>
        <a:srgbClr val="3465C1"/>
      </a:hlink>
      <a:folHlink>
        <a:srgbClr val="274C70"/>
      </a:folHlink>
    </a:clrScheme>
    <a:fontScheme name="21_BasicWhite">
      <a:majorFont>
        <a:latin typeface="ヒラギノ角ゴ ProN W6"/>
        <a:ea typeface="ヒラギノ角ゴ ProN W6"/>
        <a:cs typeface="ヒラギノ角ゴ ProN W6"/>
      </a:majorFont>
      <a:minorFont>
        <a:latin typeface="ヒラギノ角ゴ ProN W6"/>
        <a:ea typeface="ヒラギノ角ゴ ProN W6"/>
        <a:cs typeface="ヒラギノ角ゴ ProN W6"/>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47413" tIns="47413" rIns="47413" bIns="47413"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7413" tIns="47413" rIns="47413" bIns="47413"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000000"/>
      </a:dk2>
      <a:lt2>
        <a:srgbClr val="D4C951"/>
      </a:lt2>
      <a:accent1>
        <a:srgbClr val="B8474A"/>
      </a:accent1>
      <a:accent2>
        <a:srgbClr val="CE7A60"/>
      </a:accent2>
      <a:accent3>
        <a:srgbClr val="CEA09C"/>
      </a:accent3>
      <a:accent4>
        <a:srgbClr val="314B7E"/>
      </a:accent4>
      <a:accent5>
        <a:srgbClr val="4C769C"/>
      </a:accent5>
      <a:accent6>
        <a:srgbClr val="839FC0"/>
      </a:accent6>
      <a:hlink>
        <a:srgbClr val="0000FF"/>
      </a:hlink>
      <a:folHlink>
        <a:srgbClr val="FF00FF"/>
      </a:folHlink>
    </a:clrScheme>
    <a:fontScheme name="21_BasicWhite">
      <a:majorFont>
        <a:latin typeface="ヒラギノ角ゴ ProN W6"/>
        <a:ea typeface="ヒラギノ角ゴ ProN W6"/>
        <a:cs typeface="ヒラギノ角ゴ ProN W6"/>
      </a:majorFont>
      <a:minorFont>
        <a:latin typeface="ヒラギノ角ゴ ProN W6"/>
        <a:ea typeface="ヒラギノ角ゴ ProN W6"/>
        <a:cs typeface="ヒラギノ角ゴ ProN W6"/>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47413" tIns="47413" rIns="47413" bIns="47413"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ヒラギノ角ゴ ProN W4"/>
            <a:ea typeface="ヒラギノ角ゴ ProN W4"/>
            <a:cs typeface="ヒラギノ角ゴ ProN W4"/>
            <a:sym typeface="ヒラギノ角ゴ ProN W4"/>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47413" tIns="47413" rIns="47413" bIns="47413"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1749</TotalTime>
  <Words>232</Words>
  <Application>Microsoft Office PowerPoint</Application>
  <PresentationFormat>ユーザー設定</PresentationFormat>
  <Paragraphs>85</Paragraphs>
  <Slides>20</Slides>
  <Notes>0</Notes>
  <HiddenSlides>0</HiddenSlides>
  <MMClips>1</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ヒラギノ角ゴ ProN W3</vt:lpstr>
      <vt:lpstr>ヒラギノ角ゴ ProN W4</vt:lpstr>
      <vt:lpstr>ヒラギノ角ゴ ProN W6</vt:lpstr>
      <vt:lpstr>游ゴシック</vt:lpstr>
      <vt:lpstr>游ゴシック</vt:lpstr>
      <vt:lpstr>游ゴシック　　</vt:lpstr>
      <vt:lpstr>Arial</vt:lpstr>
      <vt:lpstr>21_BasicWhite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裕樹 大西</cp:lastModifiedBy>
  <cp:revision>59</cp:revision>
  <dcterms:modified xsi:type="dcterms:W3CDTF">2022-09-14T09:08:01Z</dcterms:modified>
</cp:coreProperties>
</file>